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notesSlides/_rels/notesSlide1.xml.rels" ContentType="application/vnd.openxmlformats-package.relationships+xml"/>
  <Override PartName="/ppt/notesSlides/notesSlide1.xml" ContentType="application/vnd.openxmlformats-officedocument.presentationml.notesSlide+xml"/>
  <Override PartName="/ppt/slides/_rels/slide26.xml.rels" ContentType="application/vnd.openxmlformats-package.relationships+xml"/>
  <Override PartName="/ppt/slides/_rels/slide10.xml.rels" ContentType="application/vnd.openxmlformats-package.relationships+xml"/>
  <Override PartName="/ppt/slides/_rels/slide17.xml.rels" ContentType="application/vnd.openxmlformats-package.relationships+xml"/>
  <Override PartName="/ppt/slides/_rels/slide9.xml.rels" ContentType="application/vnd.openxmlformats-package.relationships+xml"/>
  <Override PartName="/ppt/slides/_rels/slide24.xml.rels" ContentType="application/vnd.openxmlformats-package.relationships+xml"/>
  <Override PartName="/ppt/slides/_rels/slide2.xml.rels" ContentType="application/vnd.openxmlformats-package.relationships+xml"/>
  <Override PartName="/ppt/slides/_rels/slide8.xml.rels" ContentType="application/vnd.openxmlformats-package.relationships+xml"/>
  <Override PartName="/ppt/slides/_rels/slide23.xml.rels" ContentType="application/vnd.openxmlformats-package.relationships+xml"/>
  <Override PartName="/ppt/slides/_rels/slide1.xml.rels" ContentType="application/vnd.openxmlformats-package.relationships+xml"/>
  <Override PartName="/ppt/slides/_rels/slide29.xml.rels" ContentType="application/vnd.openxmlformats-package.relationships+xml"/>
  <Override PartName="/ppt/slides/_rels/slide7.xml.rels" ContentType="application/vnd.openxmlformats-package.relationships+xml"/>
  <Override PartName="/ppt/slides/_rels/slide28.xml.rels" ContentType="application/vnd.openxmlformats-package.relationships+xml"/>
  <Override PartName="/ppt/slides/_rels/slide6.xml.rels" ContentType="application/vnd.openxmlformats-package.relationships+xml"/>
  <Override PartName="/ppt/slides/_rels/slide25.xml.rels" ContentType="application/vnd.openxmlformats-package.relationships+xml"/>
  <Override PartName="/ppt/slides/_rels/slide3.xml.rels" ContentType="application/vnd.openxmlformats-package.relationships+xml"/>
  <Override PartName="/ppt/slides/_rels/slide11.xml.rels" ContentType="application/vnd.openxmlformats-package.relationships+xml"/>
  <Override PartName="/ppt/slides/_rels/slide18.xml.rels" ContentType="application/vnd.openxmlformats-package.relationships+xml"/>
  <Override PartName="/ppt/slides/_rels/slide4.xml.rels" ContentType="application/vnd.openxmlformats-package.relationships+xml"/>
  <Override PartName="/ppt/slides/_rels/slide12.xml.rels" ContentType="application/vnd.openxmlformats-package.relationships+xml"/>
  <Override PartName="/ppt/slides/_rels/slide19.xml.rels" ContentType="application/vnd.openxmlformats-package.relationships+xml"/>
  <Override PartName="/ppt/slides/_rels/slide27.xml.rels" ContentType="application/vnd.openxmlformats-package.relationships+xml"/>
  <Override PartName="/ppt/slides/_rels/slide5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22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20.xml.rels" ContentType="application/vnd.openxmlformats-package.relationships+xml"/>
  <Override PartName="/ppt/slides/_rels/slide21.xml.rels" ContentType="application/vnd.openxmlformats-package.relationships+xml"/>
  <Override PartName="/ppt/slides/slide22.xml" ContentType="application/vnd.openxmlformats-officedocument.presentationml.slide+xml"/>
  <Override PartName="/ppt/slides/slide29.xml" ContentType="application/vnd.openxmlformats-officedocument.presentationml.slide+xml"/>
  <Override PartName="/ppt/slides/slide7.xml" ContentType="application/vnd.openxmlformats-officedocument.presentationml.slide+xml"/>
  <Override PartName="/ppt/slides/slide21.xml" ContentType="application/vnd.openxmlformats-officedocument.presentationml.slide+xml"/>
  <Override PartName="/ppt/slides/slide28.xml" ContentType="application/vnd.openxmlformats-officedocument.presentationml.slide+xml"/>
  <Override PartName="/ppt/slides/slide6.xml" ContentType="application/vnd.openxmlformats-officedocument.presentationml.slide+xml"/>
  <Override PartName="/ppt/slides/slide20.xml" ContentType="application/vnd.openxmlformats-officedocument.presentationml.slide+xml"/>
  <Override PartName="/ppt/slides/slide27.xml" ContentType="application/vnd.openxmlformats-officedocument.presentationml.slide+xml"/>
  <Override PartName="/ppt/slides/slide5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23.xml" ContentType="application/vnd.openxmlformats-officedocument.presentationml.slide+xml"/>
  <Override PartName="/ppt/slides/slide1.xml" ContentType="application/vnd.openxmlformats-officedocument.presentationml.slide+xml"/>
  <Override PartName="/ppt/slides/slide19.xml" ContentType="application/vnd.openxmlformats-officedocument.presentationml.slide+xml"/>
  <Override PartName="/ppt/slides/slide24.xml" ContentType="application/vnd.openxmlformats-officedocument.presentationml.slide+xml"/>
  <Override PartName="/ppt/slides/slide2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26.xml" ContentType="application/vnd.openxmlformats-officedocument.presentationml.slide+xml"/>
  <Override PartName="/ppt/slides/slide4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_rels/presentation.xml.rels" ContentType="application/vnd.openxmlformats-package.relationships+xml"/>
  <Override PartName="/ppt/media/image40.png" ContentType="image/png"/>
  <Override PartName="/ppt/media/image35.jpeg" ContentType="image/jpeg"/>
  <Override PartName="/ppt/media/image34.png" ContentType="image/png"/>
  <Override PartName="/ppt/media/image33.jpeg" ContentType="image/jpeg"/>
  <Override PartName="/ppt/media/image32.jpeg" ContentType="image/jpeg"/>
  <Override PartName="/ppt/media/image31.jpeg" ContentType="image/jpeg"/>
  <Override PartName="/ppt/media/image30.png" ContentType="image/png"/>
  <Override PartName="/ppt/media/image29.jpeg" ContentType="image/jpeg"/>
  <Override PartName="/ppt/media/image28.jpeg" ContentType="image/jpeg"/>
  <Override PartName="/ppt/media/image27.jpeg" ContentType="image/jpeg"/>
  <Override PartName="/ppt/media/image26.jpeg" ContentType="image/jpeg"/>
  <Override PartName="/ppt/media/image10.png" ContentType="image/png"/>
  <Override PartName="/ppt/media/image13.jpeg" ContentType="image/jpeg"/>
  <Override PartName="/ppt/media/image25.jpeg" ContentType="image/jpeg"/>
  <Override PartName="/ppt/media/image9.jpeg" ContentType="image/jpeg"/>
  <Override PartName="/ppt/media/image23.jpeg" ContentType="image/jpeg"/>
  <Override PartName="/ppt/media/image7.jpeg" ContentType="image/jpeg"/>
  <Override PartName="/ppt/media/image2.png" ContentType="image/png"/>
  <Override PartName="/ppt/media/image24.jpeg" ContentType="image/jpeg"/>
  <Override PartName="/ppt/media/image8.jpeg" ContentType="image/jpeg"/>
  <Override PartName="/ppt/media/image36.png" ContentType="image/png"/>
  <Override PartName="/ppt/media/image1.png" ContentType="image/png"/>
  <Override PartName="/ppt/media/image38.png" ContentType="image/png"/>
  <Override PartName="/ppt/media/image3.png" ContentType="image/png"/>
  <Override PartName="/ppt/media/image39.jpeg" ContentType="image/jpeg"/>
  <Override PartName="/ppt/media/image4.png" ContentType="image/png"/>
  <Override PartName="/ppt/media/image11.jpeg" ContentType="image/jpeg"/>
  <Override PartName="/ppt/media/image42.jpeg" ContentType="image/jpeg"/>
  <Override PartName="/ppt/media/image37.jpeg" ContentType="image/jpeg"/>
  <Override PartName="/ppt/media/image12.jpeg" ContentType="image/jpeg"/>
  <Override PartName="/ppt/media/image19.png" ContentType="image/png"/>
  <Override PartName="/ppt/media/image14.jpeg" ContentType="image/jpeg"/>
  <Override PartName="/ppt/media/image20.png" ContentType="image/png"/>
  <Override PartName="/ppt/media/image41.jpeg" ContentType="image/jpeg"/>
  <Override PartName="/ppt/media/image15.jpeg" ContentType="image/jpeg"/>
  <Override PartName="/ppt/media/image16.jpeg" ContentType="image/jpeg"/>
  <Override PartName="/ppt/media/image17.jpeg" ContentType="image/jpeg"/>
  <Override PartName="/ppt/media/image18.png" ContentType="image/png"/>
  <Override PartName="/ppt/media/image5.jpeg" ContentType="image/jpeg"/>
  <Override PartName="/ppt/media/image21.jpeg" ContentType="image/jpeg"/>
  <Override PartName="/ppt/media/image6.jpeg" ContentType="image/jpeg"/>
  <Override PartName="/ppt/media/image22.jpeg" ContentType="image/jpeg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theme/theme3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2.xml" ContentType="application/vnd.openxmlformats-officedocument.presentationml.slideLayout+xml"/>
  <Override PartName="/docProps/custom.xml" ContentType="application/vnd.openxmlformats-officedocument.custom-properties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</p:sldIdLst>
  <p:sldSz cx="12192000" cy="68580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3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单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击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编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辑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备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注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格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式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82" name="PlaceHolder 3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83" name="PlaceHolder 4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84" name="PlaceHolder 5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35741349-3BF4-44CF-B5E9-3A977D4371F4}" type="slidenum"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4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5865BD0F-6DCE-49A2-9D30-F1EE72026233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等线"/>
                <a:ea typeface="等线"/>
              </a:rPr>
              <a:t>1</a:t>
            </a:fld>
            <a:endParaRPr b="0" lang="en-US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4.png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647640" y="25848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zh-C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647640" y="1825560"/>
            <a:ext cx="10515240" cy="2075040"/>
          </a:xfrm>
          <a:prstGeom prst="rect">
            <a:avLst/>
          </a:prstGeom>
        </p:spPr>
        <p:txBody>
          <a:bodyPr lIns="0" rIns="0" tIns="0" bIns="0"/>
          <a:p>
            <a:endParaRPr b="0" lang="zh-CN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647640" y="4098240"/>
            <a:ext cx="10515240" cy="2075040"/>
          </a:xfrm>
          <a:prstGeom prst="rect">
            <a:avLst/>
          </a:prstGeom>
        </p:spPr>
        <p:txBody>
          <a:bodyPr lIns="0" rIns="0" tIns="0" bIns="0"/>
          <a:p>
            <a:endParaRPr b="0" lang="zh-CN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647640" y="25848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zh-C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647640" y="1825560"/>
            <a:ext cx="5131080" cy="2075040"/>
          </a:xfrm>
          <a:prstGeom prst="rect">
            <a:avLst/>
          </a:prstGeom>
        </p:spPr>
        <p:txBody>
          <a:bodyPr lIns="0" rIns="0" tIns="0" bIns="0"/>
          <a:p>
            <a:endParaRPr b="0" lang="zh-CN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6035760" y="1825560"/>
            <a:ext cx="5131080" cy="2075040"/>
          </a:xfrm>
          <a:prstGeom prst="rect">
            <a:avLst/>
          </a:prstGeom>
        </p:spPr>
        <p:txBody>
          <a:bodyPr lIns="0" rIns="0" tIns="0" bIns="0"/>
          <a:p>
            <a:endParaRPr b="0" lang="zh-CN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 type="body"/>
          </p:nvPr>
        </p:nvSpPr>
        <p:spPr>
          <a:xfrm>
            <a:off x="6035760" y="4098240"/>
            <a:ext cx="5131080" cy="2075040"/>
          </a:xfrm>
          <a:prstGeom prst="rect">
            <a:avLst/>
          </a:prstGeom>
        </p:spPr>
        <p:txBody>
          <a:bodyPr lIns="0" rIns="0" tIns="0" bIns="0"/>
          <a:p>
            <a:endParaRPr b="0" lang="zh-CN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" name="PlaceHolder 5"/>
          <p:cNvSpPr>
            <a:spLocks noGrp="1"/>
          </p:cNvSpPr>
          <p:nvPr>
            <p:ph type="body"/>
          </p:nvPr>
        </p:nvSpPr>
        <p:spPr>
          <a:xfrm>
            <a:off x="647640" y="4098240"/>
            <a:ext cx="5131080" cy="2075040"/>
          </a:xfrm>
          <a:prstGeom prst="rect">
            <a:avLst/>
          </a:prstGeom>
        </p:spPr>
        <p:txBody>
          <a:bodyPr lIns="0" rIns="0" tIns="0" bIns="0"/>
          <a:p>
            <a:endParaRPr b="0" lang="zh-CN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647640" y="25848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zh-C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647640" y="1825560"/>
            <a:ext cx="10515240" cy="4350960"/>
          </a:xfrm>
          <a:prstGeom prst="rect">
            <a:avLst/>
          </a:prstGeom>
        </p:spPr>
        <p:txBody>
          <a:bodyPr lIns="0" rIns="0" tIns="0" bIns="0"/>
          <a:p>
            <a:endParaRPr b="0" lang="zh-CN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647640" y="1825560"/>
            <a:ext cx="10515240" cy="4350960"/>
          </a:xfrm>
          <a:prstGeom prst="rect">
            <a:avLst/>
          </a:prstGeom>
        </p:spPr>
        <p:txBody>
          <a:bodyPr lIns="0" rIns="0" tIns="0" bIns="0"/>
          <a:p>
            <a:endParaRPr b="0" lang="zh-CN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8" name="" descr=""/>
          <p:cNvPicPr/>
          <p:nvPr/>
        </p:nvPicPr>
        <p:blipFill>
          <a:blip r:embed="rId2"/>
          <a:stretch/>
        </p:blipFill>
        <p:spPr>
          <a:xfrm>
            <a:off x="3178440" y="1825560"/>
            <a:ext cx="5452920" cy="4350960"/>
          </a:xfrm>
          <a:prstGeom prst="rect">
            <a:avLst/>
          </a:prstGeom>
          <a:ln>
            <a:noFill/>
          </a:ln>
        </p:spPr>
      </p:pic>
      <p:pic>
        <p:nvPicPr>
          <p:cNvPr id="39" name="" descr=""/>
          <p:cNvPicPr/>
          <p:nvPr/>
        </p:nvPicPr>
        <p:blipFill>
          <a:blip r:embed="rId3"/>
          <a:stretch/>
        </p:blipFill>
        <p:spPr>
          <a:xfrm>
            <a:off x="3178440" y="1825560"/>
            <a:ext cx="5452920" cy="435096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647640" y="25848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zh-C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647640" y="1825560"/>
            <a:ext cx="10515240" cy="4350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647640" y="25848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zh-C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647640" y="1825560"/>
            <a:ext cx="10515240" cy="4350960"/>
          </a:xfrm>
          <a:prstGeom prst="rect">
            <a:avLst/>
          </a:prstGeom>
        </p:spPr>
        <p:txBody>
          <a:bodyPr lIns="0" rIns="0" tIns="0" bIns="0"/>
          <a:p>
            <a:endParaRPr b="0" lang="zh-CN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647640" y="25848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zh-C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647640" y="1825560"/>
            <a:ext cx="5131080" cy="4350960"/>
          </a:xfrm>
          <a:prstGeom prst="rect">
            <a:avLst/>
          </a:prstGeom>
        </p:spPr>
        <p:txBody>
          <a:bodyPr lIns="0" rIns="0" tIns="0" bIns="0"/>
          <a:p>
            <a:endParaRPr b="0" lang="zh-CN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6035760" y="1825560"/>
            <a:ext cx="5131080" cy="4350960"/>
          </a:xfrm>
          <a:prstGeom prst="rect">
            <a:avLst/>
          </a:prstGeom>
        </p:spPr>
        <p:txBody>
          <a:bodyPr lIns="0" rIns="0" tIns="0" bIns="0"/>
          <a:p>
            <a:endParaRPr b="0" lang="zh-CN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47640" y="25848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zh-C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647640" y="258480"/>
            <a:ext cx="10515240" cy="61441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647640" y="25848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zh-C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647640" y="1825560"/>
            <a:ext cx="5131080" cy="2075040"/>
          </a:xfrm>
          <a:prstGeom prst="rect">
            <a:avLst/>
          </a:prstGeom>
        </p:spPr>
        <p:txBody>
          <a:bodyPr lIns="0" rIns="0" tIns="0" bIns="0"/>
          <a:p>
            <a:endParaRPr b="0" lang="zh-CN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647640" y="4098240"/>
            <a:ext cx="5131080" cy="2075040"/>
          </a:xfrm>
          <a:prstGeom prst="rect">
            <a:avLst/>
          </a:prstGeom>
        </p:spPr>
        <p:txBody>
          <a:bodyPr lIns="0" rIns="0" tIns="0" bIns="0"/>
          <a:p>
            <a:endParaRPr b="0" lang="zh-CN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6035760" y="1825560"/>
            <a:ext cx="5131080" cy="4350960"/>
          </a:xfrm>
          <a:prstGeom prst="rect">
            <a:avLst/>
          </a:prstGeom>
        </p:spPr>
        <p:txBody>
          <a:bodyPr lIns="0" rIns="0" tIns="0" bIns="0"/>
          <a:p>
            <a:endParaRPr b="0" lang="zh-CN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47640" y="25848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zh-C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subTitle"/>
          </p:nvPr>
        </p:nvSpPr>
        <p:spPr>
          <a:xfrm>
            <a:off x="647640" y="1825560"/>
            <a:ext cx="10515240" cy="4350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647640" y="25848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zh-C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647640" y="1825560"/>
            <a:ext cx="5131080" cy="4350960"/>
          </a:xfrm>
          <a:prstGeom prst="rect">
            <a:avLst/>
          </a:prstGeom>
        </p:spPr>
        <p:txBody>
          <a:bodyPr lIns="0" rIns="0" tIns="0" bIns="0"/>
          <a:p>
            <a:endParaRPr b="0" lang="zh-CN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6035760" y="1825560"/>
            <a:ext cx="5131080" cy="2075040"/>
          </a:xfrm>
          <a:prstGeom prst="rect">
            <a:avLst/>
          </a:prstGeom>
        </p:spPr>
        <p:txBody>
          <a:bodyPr lIns="0" rIns="0" tIns="0" bIns="0"/>
          <a:p>
            <a:endParaRPr b="0" lang="zh-CN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6035760" y="4098240"/>
            <a:ext cx="5131080" cy="2075040"/>
          </a:xfrm>
          <a:prstGeom prst="rect">
            <a:avLst/>
          </a:prstGeom>
        </p:spPr>
        <p:txBody>
          <a:bodyPr lIns="0" rIns="0" tIns="0" bIns="0"/>
          <a:p>
            <a:endParaRPr b="0" lang="zh-CN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647640" y="25848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zh-C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647640" y="1825560"/>
            <a:ext cx="5131080" cy="2075040"/>
          </a:xfrm>
          <a:prstGeom prst="rect">
            <a:avLst/>
          </a:prstGeom>
        </p:spPr>
        <p:txBody>
          <a:bodyPr lIns="0" rIns="0" tIns="0" bIns="0"/>
          <a:p>
            <a:endParaRPr b="0" lang="zh-CN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6035760" y="1825560"/>
            <a:ext cx="5131080" cy="2075040"/>
          </a:xfrm>
          <a:prstGeom prst="rect">
            <a:avLst/>
          </a:prstGeom>
        </p:spPr>
        <p:txBody>
          <a:bodyPr lIns="0" rIns="0" tIns="0" bIns="0"/>
          <a:p>
            <a:endParaRPr b="0" lang="zh-CN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647640" y="4098240"/>
            <a:ext cx="10515240" cy="2075040"/>
          </a:xfrm>
          <a:prstGeom prst="rect">
            <a:avLst/>
          </a:prstGeom>
        </p:spPr>
        <p:txBody>
          <a:bodyPr lIns="0" rIns="0" tIns="0" bIns="0"/>
          <a:p>
            <a:endParaRPr b="0" lang="zh-CN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647640" y="25848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zh-C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647640" y="1825560"/>
            <a:ext cx="10515240" cy="2075040"/>
          </a:xfrm>
          <a:prstGeom prst="rect">
            <a:avLst/>
          </a:prstGeom>
        </p:spPr>
        <p:txBody>
          <a:bodyPr lIns="0" rIns="0" tIns="0" bIns="0"/>
          <a:p>
            <a:endParaRPr b="0" lang="zh-CN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647640" y="4098240"/>
            <a:ext cx="10515240" cy="2075040"/>
          </a:xfrm>
          <a:prstGeom prst="rect">
            <a:avLst/>
          </a:prstGeom>
        </p:spPr>
        <p:txBody>
          <a:bodyPr lIns="0" rIns="0" tIns="0" bIns="0"/>
          <a:p>
            <a:endParaRPr b="0" lang="zh-CN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647640" y="25848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zh-C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647640" y="1825560"/>
            <a:ext cx="5131080" cy="2075040"/>
          </a:xfrm>
          <a:prstGeom prst="rect">
            <a:avLst/>
          </a:prstGeom>
        </p:spPr>
        <p:txBody>
          <a:bodyPr lIns="0" rIns="0" tIns="0" bIns="0"/>
          <a:p>
            <a:endParaRPr b="0" lang="zh-CN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6035760" y="1825560"/>
            <a:ext cx="5131080" cy="2075040"/>
          </a:xfrm>
          <a:prstGeom prst="rect">
            <a:avLst/>
          </a:prstGeom>
        </p:spPr>
        <p:txBody>
          <a:bodyPr lIns="0" rIns="0" tIns="0" bIns="0"/>
          <a:p>
            <a:endParaRPr b="0" lang="zh-CN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6035760" y="4098240"/>
            <a:ext cx="5131080" cy="2075040"/>
          </a:xfrm>
          <a:prstGeom prst="rect">
            <a:avLst/>
          </a:prstGeom>
        </p:spPr>
        <p:txBody>
          <a:bodyPr lIns="0" rIns="0" tIns="0" bIns="0"/>
          <a:p>
            <a:endParaRPr b="0" lang="zh-CN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 type="body"/>
          </p:nvPr>
        </p:nvSpPr>
        <p:spPr>
          <a:xfrm>
            <a:off x="647640" y="4098240"/>
            <a:ext cx="5131080" cy="2075040"/>
          </a:xfrm>
          <a:prstGeom prst="rect">
            <a:avLst/>
          </a:prstGeom>
        </p:spPr>
        <p:txBody>
          <a:bodyPr lIns="0" rIns="0" tIns="0" bIns="0"/>
          <a:p>
            <a:endParaRPr b="0" lang="zh-CN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647640" y="25848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zh-C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647640" y="1825560"/>
            <a:ext cx="10515240" cy="4350960"/>
          </a:xfrm>
          <a:prstGeom prst="rect">
            <a:avLst/>
          </a:prstGeom>
        </p:spPr>
        <p:txBody>
          <a:bodyPr lIns="0" rIns="0" tIns="0" bIns="0"/>
          <a:p>
            <a:endParaRPr b="0" lang="zh-CN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647640" y="1825560"/>
            <a:ext cx="10515240" cy="4350960"/>
          </a:xfrm>
          <a:prstGeom prst="rect">
            <a:avLst/>
          </a:prstGeom>
        </p:spPr>
        <p:txBody>
          <a:bodyPr lIns="0" rIns="0" tIns="0" bIns="0"/>
          <a:p>
            <a:endParaRPr b="0" lang="zh-CN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8" name="" descr=""/>
          <p:cNvPicPr/>
          <p:nvPr/>
        </p:nvPicPr>
        <p:blipFill>
          <a:blip r:embed="rId2"/>
          <a:stretch/>
        </p:blipFill>
        <p:spPr>
          <a:xfrm>
            <a:off x="3178440" y="1825560"/>
            <a:ext cx="5452920" cy="4350960"/>
          </a:xfrm>
          <a:prstGeom prst="rect">
            <a:avLst/>
          </a:prstGeom>
          <a:ln>
            <a:noFill/>
          </a:ln>
        </p:spPr>
      </p:pic>
      <p:pic>
        <p:nvPicPr>
          <p:cNvPr id="79" name="" descr=""/>
          <p:cNvPicPr/>
          <p:nvPr/>
        </p:nvPicPr>
        <p:blipFill>
          <a:blip r:embed="rId3"/>
          <a:stretch/>
        </p:blipFill>
        <p:spPr>
          <a:xfrm>
            <a:off x="3178440" y="1825560"/>
            <a:ext cx="5452920" cy="435096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647640" y="25848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zh-C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647640" y="1825560"/>
            <a:ext cx="10515240" cy="4350960"/>
          </a:xfrm>
          <a:prstGeom prst="rect">
            <a:avLst/>
          </a:prstGeom>
        </p:spPr>
        <p:txBody>
          <a:bodyPr lIns="0" rIns="0" tIns="0" bIns="0"/>
          <a:p>
            <a:endParaRPr b="0" lang="zh-CN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647640" y="25848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zh-C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647640" y="1825560"/>
            <a:ext cx="5131080" cy="4350960"/>
          </a:xfrm>
          <a:prstGeom prst="rect">
            <a:avLst/>
          </a:prstGeom>
        </p:spPr>
        <p:txBody>
          <a:bodyPr lIns="0" rIns="0" tIns="0" bIns="0"/>
          <a:p>
            <a:endParaRPr b="0" lang="zh-CN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 type="body"/>
          </p:nvPr>
        </p:nvSpPr>
        <p:spPr>
          <a:xfrm>
            <a:off x="6035760" y="1825560"/>
            <a:ext cx="5131080" cy="4350960"/>
          </a:xfrm>
          <a:prstGeom prst="rect">
            <a:avLst/>
          </a:prstGeom>
        </p:spPr>
        <p:txBody>
          <a:bodyPr lIns="0" rIns="0" tIns="0" bIns="0"/>
          <a:p>
            <a:endParaRPr b="0" lang="zh-CN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647640" y="25848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zh-C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subTitle"/>
          </p:nvPr>
        </p:nvSpPr>
        <p:spPr>
          <a:xfrm>
            <a:off x="647640" y="258480"/>
            <a:ext cx="10515240" cy="61441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47640" y="25848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zh-C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47640" y="1825560"/>
            <a:ext cx="5131080" cy="2075040"/>
          </a:xfrm>
          <a:prstGeom prst="rect">
            <a:avLst/>
          </a:prstGeom>
        </p:spPr>
        <p:txBody>
          <a:bodyPr lIns="0" rIns="0" tIns="0" bIns="0"/>
          <a:p>
            <a:endParaRPr b="0" lang="zh-CN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47640" y="4098240"/>
            <a:ext cx="5131080" cy="2075040"/>
          </a:xfrm>
          <a:prstGeom prst="rect">
            <a:avLst/>
          </a:prstGeom>
        </p:spPr>
        <p:txBody>
          <a:bodyPr lIns="0" rIns="0" tIns="0" bIns="0"/>
          <a:p>
            <a:endParaRPr b="0" lang="zh-CN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035760" y="1825560"/>
            <a:ext cx="5131080" cy="4350960"/>
          </a:xfrm>
          <a:prstGeom prst="rect">
            <a:avLst/>
          </a:prstGeom>
        </p:spPr>
        <p:txBody>
          <a:bodyPr lIns="0" rIns="0" tIns="0" bIns="0"/>
          <a:p>
            <a:endParaRPr b="0" lang="zh-CN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47640" y="25848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zh-C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47640" y="1825560"/>
            <a:ext cx="5131080" cy="4350960"/>
          </a:xfrm>
          <a:prstGeom prst="rect">
            <a:avLst/>
          </a:prstGeom>
        </p:spPr>
        <p:txBody>
          <a:bodyPr lIns="0" rIns="0" tIns="0" bIns="0"/>
          <a:p>
            <a:endParaRPr b="0" lang="zh-CN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035760" y="1825560"/>
            <a:ext cx="5131080" cy="2075040"/>
          </a:xfrm>
          <a:prstGeom prst="rect">
            <a:avLst/>
          </a:prstGeom>
        </p:spPr>
        <p:txBody>
          <a:bodyPr lIns="0" rIns="0" tIns="0" bIns="0"/>
          <a:p>
            <a:endParaRPr b="0" lang="zh-CN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035760" y="4098240"/>
            <a:ext cx="5131080" cy="2075040"/>
          </a:xfrm>
          <a:prstGeom prst="rect">
            <a:avLst/>
          </a:prstGeom>
        </p:spPr>
        <p:txBody>
          <a:bodyPr lIns="0" rIns="0" tIns="0" bIns="0"/>
          <a:p>
            <a:endParaRPr b="0" lang="zh-CN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47640" y="25848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zh-C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47640" y="1825560"/>
            <a:ext cx="5131080" cy="2075040"/>
          </a:xfrm>
          <a:prstGeom prst="rect">
            <a:avLst/>
          </a:prstGeom>
        </p:spPr>
        <p:txBody>
          <a:bodyPr lIns="0" rIns="0" tIns="0" bIns="0"/>
          <a:p>
            <a:endParaRPr b="0" lang="zh-CN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035760" y="1825560"/>
            <a:ext cx="5131080" cy="2075040"/>
          </a:xfrm>
          <a:prstGeom prst="rect">
            <a:avLst/>
          </a:prstGeom>
        </p:spPr>
        <p:txBody>
          <a:bodyPr lIns="0" rIns="0" tIns="0" bIns="0"/>
          <a:p>
            <a:endParaRPr b="0" lang="zh-CN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 type="body"/>
          </p:nvPr>
        </p:nvSpPr>
        <p:spPr>
          <a:xfrm>
            <a:off x="647640" y="4098240"/>
            <a:ext cx="10515240" cy="2075040"/>
          </a:xfrm>
          <a:prstGeom prst="rect">
            <a:avLst/>
          </a:prstGeom>
        </p:spPr>
        <p:txBody>
          <a:bodyPr lIns="0" rIns="0" tIns="0" bIns="0"/>
          <a:p>
            <a:endParaRPr b="0" lang="zh-CN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 hidden="1"/>
          <p:cNvSpPr/>
          <p:nvPr/>
        </p:nvSpPr>
        <p:spPr>
          <a:xfrm>
            <a:off x="0" y="0"/>
            <a:ext cx="360" cy="360"/>
          </a:xfrm>
          <a:prstGeom prst="rect">
            <a:avLst/>
          </a:prstGeom>
          <a:solidFill>
            <a:srgbClr val="477dea"/>
          </a:solidFill>
          <a:ln w="12600">
            <a:solidFill>
              <a:srgbClr val="345cad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" name="PlaceHolder 2"/>
          <p:cNvSpPr>
            <a:spLocks noGrp="1"/>
          </p:cNvSpPr>
          <p:nvPr>
            <p:ph type="title"/>
          </p:nvPr>
        </p:nvSpPr>
        <p:spPr>
          <a:xfrm>
            <a:off x="1523880" y="1323000"/>
            <a:ext cx="9143640" cy="2186640"/>
          </a:xfrm>
          <a:prstGeom prst="rect">
            <a:avLst/>
          </a:prstGeom>
        </p:spPr>
        <p:txBody>
          <a:bodyPr anchor="b"/>
          <a:p>
            <a:pPr algn="ctr">
              <a:lnSpc>
                <a:spcPct val="100000"/>
              </a:lnSpc>
            </a:pPr>
            <a:r>
              <a:rPr b="0" lang="zh-CN" sz="6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单击此处编辑标题</a:t>
            </a:r>
            <a:endParaRPr b="0" lang="zh-C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9/16/18</a:t>
            </a:r>
            <a:endParaRPr b="0" lang="en-US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/>
          <a:p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47F11AAC-9DEC-4858-BB85-764F47A83DEE}" type="slidenum">
              <a:rPr b="0" lang="en-US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&lt;编号&gt;</a:t>
            </a:fld>
            <a:endParaRPr b="0" lang="en-US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" name="PlaceHolder 6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CN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单击鼠标编辑大纲文字格式</a:t>
            </a:r>
            <a:endParaRPr b="0" lang="zh-CN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zh-C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第二个大纲级</a:t>
            </a:r>
            <a:endParaRPr b="0" lang="zh-C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C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第三大纲级别</a:t>
            </a:r>
            <a:endParaRPr b="0" lang="zh-C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zh-C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第四大纲级别</a:t>
            </a:r>
            <a:endParaRPr b="0" lang="zh-C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CN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第五大纲级别</a:t>
            </a:r>
            <a:endParaRPr b="0" lang="zh-CN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CN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第六大纲级别</a:t>
            </a:r>
            <a:endParaRPr b="0" lang="zh-CN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CN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第七大纲级别</a:t>
            </a:r>
            <a:endParaRPr b="0" lang="zh-CN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CustomShape 1" hidden="1"/>
          <p:cNvSpPr/>
          <p:nvPr/>
        </p:nvSpPr>
        <p:spPr>
          <a:xfrm>
            <a:off x="0" y="0"/>
            <a:ext cx="360" cy="360"/>
          </a:xfrm>
          <a:prstGeom prst="rect">
            <a:avLst/>
          </a:prstGeom>
          <a:solidFill>
            <a:srgbClr val="477dea"/>
          </a:solidFill>
          <a:ln w="12600">
            <a:solidFill>
              <a:srgbClr val="345cad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41" name="PlaceHolder 2"/>
          <p:cNvSpPr>
            <a:spLocks noGrp="1"/>
          </p:cNvSpPr>
          <p:nvPr>
            <p:ph type="title"/>
          </p:nvPr>
        </p:nvSpPr>
        <p:spPr>
          <a:xfrm>
            <a:off x="647640" y="258480"/>
            <a:ext cx="10515240" cy="132516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r>
              <a:rPr b="1" lang="zh-CN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单击此处编辑母版标题样式</a:t>
            </a:r>
            <a:endParaRPr b="0" lang="zh-C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" name="PlaceHolder 3"/>
          <p:cNvSpPr>
            <a:spLocks noGrp="1"/>
          </p:cNvSpPr>
          <p:nvPr>
            <p:ph type="body"/>
          </p:nvPr>
        </p:nvSpPr>
        <p:spPr>
          <a:xfrm>
            <a:off x="647640" y="1825560"/>
            <a:ext cx="10515240" cy="4350960"/>
          </a:xfrm>
          <a:prstGeom prst="rect">
            <a:avLst/>
          </a:prstGeom>
        </p:spPr>
        <p:txBody>
          <a:bodyPr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CN" sz="20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单击鼠标编辑大纲文字格式</a:t>
            </a:r>
            <a:endParaRPr b="0" lang="zh-CN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zh-CN" sz="20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第二个大纲级</a:t>
            </a:r>
            <a:endParaRPr b="0" lang="zh-C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CN" sz="20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第三大纲级别</a:t>
            </a:r>
            <a:endParaRPr b="0" lang="zh-C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zh-CN" sz="20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第四大纲级别</a:t>
            </a:r>
            <a:endParaRPr b="0" lang="zh-C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CN" sz="20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第五大纲级别</a:t>
            </a:r>
            <a:endParaRPr b="0" lang="zh-CN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CN" sz="20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第六大纲级别</a:t>
            </a:r>
            <a:endParaRPr b="0" lang="zh-CN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CN" sz="20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第七大纲级别单击此处编辑母版文本样式</a:t>
            </a:r>
            <a:endParaRPr b="0" lang="zh-CN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7" marL="345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CN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第二级</a:t>
            </a:r>
            <a:endParaRPr b="0" lang="zh-CN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8" marL="3888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CN" sz="16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第三级</a:t>
            </a:r>
            <a:endParaRPr b="0" lang="zh-CN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9" marL="4320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CN" sz="16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第四级</a:t>
            </a:r>
            <a:endParaRPr b="0" lang="zh-C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9" marL="4320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CN" sz="16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第五级</a:t>
            </a:r>
            <a:endParaRPr b="0" lang="zh-CN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" name="PlaceHolder 4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9/16/18</a:t>
            </a:r>
            <a:endParaRPr b="0" lang="en-US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4" name="PlaceHolder 5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/>
          <a:p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5" name="PlaceHolder 6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F70732D2-2F64-4651-B63F-7E80CBD5FCE2}" type="slidenum">
              <a:rPr b="0" lang="en-US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1</a:t>
            </a:fld>
            <a:endParaRPr b="0" lang="en-US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5.jpe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5.jpeg"/><Relationship Id="rId2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6.jpeg"/><Relationship Id="rId2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7.jpeg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1.jpeg"/><Relationship Id="rId2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2.jpeg"/><Relationship Id="rId2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3.jpeg"/><Relationship Id="rId2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4.jpeg"/><Relationship Id="rId2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25.jpeg"/><Relationship Id="rId2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26.jpeg"/><Relationship Id="rId2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7.jpeg"/><Relationship Id="rId2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6.jpeg"/><Relationship Id="rId2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8.jpeg"/><Relationship Id="rId2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9.jpeg"/><Relationship Id="rId2" Type="http://schemas.openxmlformats.org/officeDocument/2006/relationships/image" Target="../media/image30.png"/><Relationship Id="rId3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31.jpeg"/><Relationship Id="rId2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32.jpeg"/><Relationship Id="rId2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33.jpeg"/><Relationship Id="rId2" Type="http://schemas.openxmlformats.org/officeDocument/2006/relationships/image" Target="../media/image34.png"/><Relationship Id="rId3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35.jpeg"/><Relationship Id="rId2" Type="http://schemas.openxmlformats.org/officeDocument/2006/relationships/image" Target="../media/image36.png"/><Relationship Id="rId3" Type="http://schemas.openxmlformats.org/officeDocument/2006/relationships/slideLayout" Target="../slideLayouts/slideLayout1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37.jpeg"/><Relationship Id="rId2" Type="http://schemas.openxmlformats.org/officeDocument/2006/relationships/image" Target="../media/image38.png"/><Relationship Id="rId3" Type="http://schemas.openxmlformats.org/officeDocument/2006/relationships/slideLayout" Target="../slideLayouts/slideLayout1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39.jpeg"/><Relationship Id="rId2" Type="http://schemas.openxmlformats.org/officeDocument/2006/relationships/image" Target="../media/image40.png"/><Relationship Id="rId3" Type="http://schemas.openxmlformats.org/officeDocument/2006/relationships/slideLayout" Target="../slideLayouts/slideLayout1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41.jpeg"/><Relationship Id="rId2" Type="http://schemas.openxmlformats.org/officeDocument/2006/relationships/slideLayout" Target="../slideLayouts/slideLayout1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42.jpeg"/><Relationship Id="rId2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7.jpeg"/><Relationship Id="rId2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8.jpeg"/><Relationship Id="rId2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9.jpeg"/><Relationship Id="rId2" Type="http://schemas.openxmlformats.org/officeDocument/2006/relationships/image" Target="../media/image10.png"/><Relationship Id="rId3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1.jpeg"/><Relationship Id="rId2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2.jpeg"/><Relationship Id="rId2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3.jpeg"/><Relationship Id="rId2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4.jpeg"/><Relationship Id="rId2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CustomShape 1"/>
          <p:cNvSpPr/>
          <p:nvPr/>
        </p:nvSpPr>
        <p:spPr>
          <a:xfrm>
            <a:off x="724320" y="3952800"/>
            <a:ext cx="4030560" cy="821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4800" spc="-1" strike="noStrike">
                <a:solidFill>
                  <a:srgbClr val="354e65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R</a:t>
            </a:r>
            <a:r>
              <a:rPr b="1" lang="en-US" sz="4800" spc="-1" strike="noStrike">
                <a:solidFill>
                  <a:srgbClr val="354e65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O</a:t>
            </a:r>
            <a:r>
              <a:rPr b="1" lang="en-US" sz="4800" spc="-1" strike="noStrike">
                <a:solidFill>
                  <a:srgbClr val="354e65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S</a:t>
            </a:r>
            <a:r>
              <a:rPr b="1" lang="en-US" sz="4800" spc="-1" strike="noStrike">
                <a:solidFill>
                  <a:srgbClr val="354e65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入</a:t>
            </a:r>
            <a:r>
              <a:rPr b="1" lang="en-US" sz="4800" spc="-1" strike="noStrike">
                <a:solidFill>
                  <a:srgbClr val="354e65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门</a:t>
            </a:r>
            <a:r>
              <a:rPr b="1" lang="en-US" sz="4800" spc="-1" strike="noStrike">
                <a:solidFill>
                  <a:srgbClr val="354e65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教</a:t>
            </a:r>
            <a:r>
              <a:rPr b="1" lang="en-US" sz="4800" spc="-1" strike="noStrike">
                <a:solidFill>
                  <a:srgbClr val="354e65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程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6" name="CustomShape 2"/>
          <p:cNvSpPr/>
          <p:nvPr/>
        </p:nvSpPr>
        <p:spPr>
          <a:xfrm>
            <a:off x="1198440" y="4658400"/>
            <a:ext cx="7716960" cy="760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4400" spc="-1" strike="noStrike">
                <a:solidFill>
                  <a:srgbClr val="354e65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-</a:t>
            </a:r>
            <a:r>
              <a:rPr b="1" lang="en-US" sz="4400" spc="-1" strike="noStrike">
                <a:solidFill>
                  <a:srgbClr val="354e65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-</a:t>
            </a:r>
            <a:r>
              <a:rPr b="1" lang="en-US" sz="4400" spc="-1" strike="noStrike">
                <a:solidFill>
                  <a:srgbClr val="354e65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-</a:t>
            </a:r>
            <a:r>
              <a:rPr b="1" lang="en-US" sz="4400" spc="-1" strike="noStrike">
                <a:solidFill>
                  <a:srgbClr val="354e65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-</a:t>
            </a:r>
            <a:r>
              <a:rPr b="1" lang="en-US" sz="3200" spc="-1" strike="noStrike">
                <a:solidFill>
                  <a:srgbClr val="354e65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用</a:t>
            </a:r>
            <a:r>
              <a:rPr b="1" lang="en-US" sz="3200" spc="-1" strike="noStrike">
                <a:solidFill>
                  <a:srgbClr val="354e65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p</a:t>
            </a:r>
            <a:r>
              <a:rPr b="1" lang="en-US" sz="3200" spc="-1" strike="noStrike">
                <a:solidFill>
                  <a:srgbClr val="354e65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y</a:t>
            </a:r>
            <a:r>
              <a:rPr b="1" lang="en-US" sz="3200" spc="-1" strike="noStrike">
                <a:solidFill>
                  <a:srgbClr val="354e65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t</a:t>
            </a:r>
            <a:r>
              <a:rPr b="1" lang="en-US" sz="3200" spc="-1" strike="noStrike">
                <a:solidFill>
                  <a:srgbClr val="354e65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h</a:t>
            </a:r>
            <a:r>
              <a:rPr b="1" lang="en-US" sz="3200" spc="-1" strike="noStrike">
                <a:solidFill>
                  <a:srgbClr val="354e65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o</a:t>
            </a:r>
            <a:r>
              <a:rPr b="1" lang="en-US" sz="3200" spc="-1" strike="noStrike">
                <a:solidFill>
                  <a:srgbClr val="354e65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n</a:t>
            </a:r>
            <a:r>
              <a:rPr b="1" lang="en-US" sz="3200" spc="-1" strike="noStrike">
                <a:solidFill>
                  <a:srgbClr val="354e65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创</a:t>
            </a:r>
            <a:r>
              <a:rPr b="1" lang="en-US" sz="3200" spc="-1" strike="noStrike">
                <a:solidFill>
                  <a:srgbClr val="354e65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建</a:t>
            </a:r>
            <a:r>
              <a:rPr b="1" lang="en-US" sz="3200" spc="-1" strike="noStrike">
                <a:solidFill>
                  <a:srgbClr val="354e65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服</a:t>
            </a:r>
            <a:r>
              <a:rPr b="1" lang="en-US" sz="3200" spc="-1" strike="noStrike">
                <a:solidFill>
                  <a:srgbClr val="354e65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务</a:t>
            </a:r>
            <a:r>
              <a:rPr b="1" lang="en-US" sz="3200" spc="-1" strike="noStrike">
                <a:solidFill>
                  <a:srgbClr val="354e65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服</a:t>
            </a:r>
            <a:r>
              <a:rPr b="1" lang="en-US" sz="3200" spc="-1" strike="noStrike">
                <a:solidFill>
                  <a:srgbClr val="354e65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务</a:t>
            </a:r>
            <a:r>
              <a:rPr b="1" lang="en-US" sz="3200" spc="-1" strike="noStrike">
                <a:solidFill>
                  <a:srgbClr val="354e65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器</a:t>
            </a:r>
            <a:r>
              <a:rPr b="1" lang="en-US" sz="3200" spc="-1" strike="noStrike">
                <a:solidFill>
                  <a:srgbClr val="354e65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节</a:t>
            </a:r>
            <a:r>
              <a:rPr b="1" lang="en-US" sz="3200" spc="-1" strike="noStrike">
                <a:solidFill>
                  <a:srgbClr val="354e65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点</a:t>
            </a:r>
            <a:r>
              <a:rPr b="1" lang="en-US" sz="3200" spc="-1" strike="noStrike">
                <a:solidFill>
                  <a:srgbClr val="354e65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客</a:t>
            </a:r>
            <a:r>
              <a:rPr b="1" lang="en-US" sz="3200" spc="-1" strike="noStrike">
                <a:solidFill>
                  <a:srgbClr val="354e65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户</a:t>
            </a:r>
            <a:r>
              <a:rPr b="1" lang="en-US" sz="3200" spc="-1" strike="noStrike">
                <a:solidFill>
                  <a:srgbClr val="354e65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端</a:t>
            </a:r>
            <a:r>
              <a:rPr b="1" lang="en-US" sz="3200" spc="-1" strike="noStrike">
                <a:solidFill>
                  <a:srgbClr val="354e65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节</a:t>
            </a:r>
            <a:r>
              <a:rPr b="1" lang="en-US" sz="3200" spc="-1" strike="noStrike">
                <a:solidFill>
                  <a:srgbClr val="354e65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点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7" name="CustomShape 3"/>
          <p:cNvSpPr/>
          <p:nvPr/>
        </p:nvSpPr>
        <p:spPr>
          <a:xfrm>
            <a:off x="1539720" y="5437440"/>
            <a:ext cx="2215800" cy="57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354e65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主讲教师：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ransition>
    <p:random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CustomShape 1"/>
          <p:cNvSpPr/>
          <p:nvPr/>
        </p:nvSpPr>
        <p:spPr>
          <a:xfrm>
            <a:off x="257400" y="122040"/>
            <a:ext cx="677880" cy="33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1" name="CustomShape 2"/>
          <p:cNvSpPr/>
          <p:nvPr/>
        </p:nvSpPr>
        <p:spPr>
          <a:xfrm>
            <a:off x="2946600" y="450360"/>
            <a:ext cx="327240" cy="33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2" name="CustomShape 3"/>
          <p:cNvSpPr/>
          <p:nvPr/>
        </p:nvSpPr>
        <p:spPr>
          <a:xfrm>
            <a:off x="10525320" y="6277680"/>
            <a:ext cx="1397160" cy="33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446382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中国大学慕课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3" name="CustomShape 4"/>
          <p:cNvSpPr/>
          <p:nvPr/>
        </p:nvSpPr>
        <p:spPr>
          <a:xfrm>
            <a:off x="4391280" y="2623320"/>
            <a:ext cx="360180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2.2</a:t>
            </a: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创建文件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4" name="CustomShape 5"/>
          <p:cNvSpPr/>
          <p:nvPr/>
        </p:nvSpPr>
        <p:spPr>
          <a:xfrm>
            <a:off x="3526200" y="1829520"/>
            <a:ext cx="5331600" cy="3286800"/>
          </a:xfrm>
          <a:custGeom>
            <a:avLst/>
            <a:gdLst/>
            <a:ahLst/>
            <a:rect l="l" t="t" r="r" b="b"/>
            <a:pathLst>
              <a:path w="5185" h="3880">
                <a:moveTo>
                  <a:pt x="4775" y="2900"/>
                </a:moveTo>
                <a:lnTo>
                  <a:pt x="411" y="2900"/>
                </a:lnTo>
                <a:lnTo>
                  <a:pt x="87" y="3532"/>
                </a:lnTo>
                <a:lnTo>
                  <a:pt x="5099" y="3532"/>
                </a:lnTo>
                <a:lnTo>
                  <a:pt x="4775" y="2900"/>
                </a:lnTo>
                <a:close/>
                <a:moveTo>
                  <a:pt x="2046" y="3380"/>
                </a:moveTo>
                <a:lnTo>
                  <a:pt x="2181" y="3125"/>
                </a:lnTo>
                <a:lnTo>
                  <a:pt x="3017" y="3125"/>
                </a:lnTo>
                <a:lnTo>
                  <a:pt x="3139" y="3380"/>
                </a:lnTo>
                <a:lnTo>
                  <a:pt x="2046" y="3380"/>
                </a:lnTo>
                <a:close/>
                <a:moveTo>
                  <a:pt x="4700" y="2755"/>
                </a:moveTo>
                <a:lnTo>
                  <a:pt x="4700" y="2755"/>
                </a:lnTo>
                <a:lnTo>
                  <a:pt x="4698" y="2743"/>
                </a:lnTo>
                <a:lnTo>
                  <a:pt x="4700" y="2731"/>
                </a:lnTo>
                <a:lnTo>
                  <a:pt x="4700" y="120"/>
                </a:lnTo>
                <a:lnTo>
                  <a:pt x="4699" y="108"/>
                </a:lnTo>
                <a:lnTo>
                  <a:pt x="4697" y="95"/>
                </a:lnTo>
                <a:lnTo>
                  <a:pt x="4694" y="84"/>
                </a:lnTo>
                <a:lnTo>
                  <a:pt x="4690" y="73"/>
                </a:lnTo>
                <a:lnTo>
                  <a:pt x="4685" y="63"/>
                </a:lnTo>
                <a:lnTo>
                  <a:pt x="4680" y="53"/>
                </a:lnTo>
                <a:lnTo>
                  <a:pt x="4673" y="43"/>
                </a:lnTo>
                <a:lnTo>
                  <a:pt x="4665" y="34"/>
                </a:lnTo>
                <a:lnTo>
                  <a:pt x="4657" y="27"/>
                </a:lnTo>
                <a:lnTo>
                  <a:pt x="4647" y="20"/>
                </a:lnTo>
                <a:lnTo>
                  <a:pt x="4637" y="14"/>
                </a:lnTo>
                <a:lnTo>
                  <a:pt x="4627" y="9"/>
                </a:lnTo>
                <a:lnTo>
                  <a:pt x="4616" y="5"/>
                </a:lnTo>
                <a:lnTo>
                  <a:pt x="4605" y="2"/>
                </a:lnTo>
                <a:lnTo>
                  <a:pt x="4592" y="1"/>
                </a:lnTo>
                <a:lnTo>
                  <a:pt x="4580" y="0"/>
                </a:lnTo>
                <a:lnTo>
                  <a:pt x="605" y="0"/>
                </a:lnTo>
                <a:lnTo>
                  <a:pt x="593" y="1"/>
                </a:lnTo>
                <a:lnTo>
                  <a:pt x="581" y="2"/>
                </a:lnTo>
                <a:lnTo>
                  <a:pt x="569" y="5"/>
                </a:lnTo>
                <a:lnTo>
                  <a:pt x="558" y="9"/>
                </a:lnTo>
                <a:lnTo>
                  <a:pt x="548" y="14"/>
                </a:lnTo>
                <a:lnTo>
                  <a:pt x="538" y="20"/>
                </a:lnTo>
                <a:lnTo>
                  <a:pt x="529" y="27"/>
                </a:lnTo>
                <a:lnTo>
                  <a:pt x="521" y="34"/>
                </a:lnTo>
                <a:lnTo>
                  <a:pt x="512" y="43"/>
                </a:lnTo>
                <a:lnTo>
                  <a:pt x="505" y="53"/>
                </a:lnTo>
                <a:lnTo>
                  <a:pt x="499" y="63"/>
                </a:lnTo>
                <a:lnTo>
                  <a:pt x="494" y="73"/>
                </a:lnTo>
                <a:lnTo>
                  <a:pt x="490" y="84"/>
                </a:lnTo>
                <a:lnTo>
                  <a:pt x="488" y="95"/>
                </a:lnTo>
                <a:lnTo>
                  <a:pt x="486" y="108"/>
                </a:lnTo>
                <a:lnTo>
                  <a:pt x="485" y="120"/>
                </a:lnTo>
                <a:lnTo>
                  <a:pt x="485" y="2731"/>
                </a:lnTo>
                <a:lnTo>
                  <a:pt x="486" y="2743"/>
                </a:lnTo>
                <a:lnTo>
                  <a:pt x="485" y="2755"/>
                </a:lnTo>
                <a:lnTo>
                  <a:pt x="484" y="2756"/>
                </a:lnTo>
                <a:lnTo>
                  <a:pt x="4701" y="2756"/>
                </a:lnTo>
                <a:lnTo>
                  <a:pt x="4700" y="2755"/>
                </a:lnTo>
                <a:close/>
                <a:moveTo>
                  <a:pt x="4401" y="2552"/>
                </a:moveTo>
                <a:lnTo>
                  <a:pt x="784" y="2552"/>
                </a:lnTo>
                <a:lnTo>
                  <a:pt x="784" y="299"/>
                </a:lnTo>
                <a:lnTo>
                  <a:pt x="4401" y="299"/>
                </a:lnTo>
                <a:lnTo>
                  <a:pt x="4401" y="2552"/>
                </a:lnTo>
                <a:close/>
                <a:moveTo>
                  <a:pt x="5172" y="3676"/>
                </a:moveTo>
                <a:lnTo>
                  <a:pt x="12" y="3676"/>
                </a:lnTo>
                <a:lnTo>
                  <a:pt x="0" y="3700"/>
                </a:lnTo>
                <a:lnTo>
                  <a:pt x="1" y="3713"/>
                </a:lnTo>
                <a:lnTo>
                  <a:pt x="2" y="3727"/>
                </a:lnTo>
                <a:lnTo>
                  <a:pt x="5" y="3741"/>
                </a:lnTo>
                <a:lnTo>
                  <a:pt x="9" y="3756"/>
                </a:lnTo>
                <a:lnTo>
                  <a:pt x="14" y="3771"/>
                </a:lnTo>
                <a:lnTo>
                  <a:pt x="20" y="3786"/>
                </a:lnTo>
                <a:lnTo>
                  <a:pt x="28" y="3801"/>
                </a:lnTo>
                <a:lnTo>
                  <a:pt x="36" y="3815"/>
                </a:lnTo>
                <a:lnTo>
                  <a:pt x="44" y="3828"/>
                </a:lnTo>
                <a:lnTo>
                  <a:pt x="53" y="3841"/>
                </a:lnTo>
                <a:lnTo>
                  <a:pt x="63" y="3852"/>
                </a:lnTo>
                <a:lnTo>
                  <a:pt x="73" y="3861"/>
                </a:lnTo>
                <a:lnTo>
                  <a:pt x="85" y="3869"/>
                </a:lnTo>
                <a:lnTo>
                  <a:pt x="96" y="3875"/>
                </a:lnTo>
                <a:lnTo>
                  <a:pt x="108" y="3878"/>
                </a:lnTo>
                <a:lnTo>
                  <a:pt x="114" y="3879"/>
                </a:lnTo>
                <a:lnTo>
                  <a:pt x="120" y="3880"/>
                </a:lnTo>
                <a:lnTo>
                  <a:pt x="5065" y="3880"/>
                </a:lnTo>
                <a:lnTo>
                  <a:pt x="5071" y="3879"/>
                </a:lnTo>
                <a:lnTo>
                  <a:pt x="5077" y="3878"/>
                </a:lnTo>
                <a:lnTo>
                  <a:pt x="5089" y="3875"/>
                </a:lnTo>
                <a:lnTo>
                  <a:pt x="5101" y="3869"/>
                </a:lnTo>
                <a:lnTo>
                  <a:pt x="5112" y="3861"/>
                </a:lnTo>
                <a:lnTo>
                  <a:pt x="5122" y="3852"/>
                </a:lnTo>
                <a:lnTo>
                  <a:pt x="5132" y="3841"/>
                </a:lnTo>
                <a:lnTo>
                  <a:pt x="5141" y="3828"/>
                </a:lnTo>
                <a:lnTo>
                  <a:pt x="5150" y="3815"/>
                </a:lnTo>
                <a:lnTo>
                  <a:pt x="5158" y="3801"/>
                </a:lnTo>
                <a:lnTo>
                  <a:pt x="5165" y="3786"/>
                </a:lnTo>
                <a:lnTo>
                  <a:pt x="5171" y="3771"/>
                </a:lnTo>
                <a:lnTo>
                  <a:pt x="5176" y="3756"/>
                </a:lnTo>
                <a:lnTo>
                  <a:pt x="5180" y="3741"/>
                </a:lnTo>
                <a:lnTo>
                  <a:pt x="5182" y="3727"/>
                </a:lnTo>
                <a:lnTo>
                  <a:pt x="5184" y="3713"/>
                </a:lnTo>
                <a:lnTo>
                  <a:pt x="5185" y="3700"/>
                </a:lnTo>
                <a:lnTo>
                  <a:pt x="5172" y="3676"/>
                </a:lnTo>
                <a:close/>
              </a:path>
            </a:pathLst>
          </a:custGeom>
          <a:solidFill>
            <a:srgbClr val="c3dbe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ransition>
    <p:random/>
  </p:transition>
  <p:timing>
    <p:tnLst>
      <p:par>
        <p:cTn id="19" dur="indefinite" restart="never" nodeType="tmRoot">
          <p:childTnLst>
            <p:seq>
              <p:cTn id="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CustomShape 1"/>
          <p:cNvSpPr/>
          <p:nvPr/>
        </p:nvSpPr>
        <p:spPr>
          <a:xfrm>
            <a:off x="10525320" y="6277680"/>
            <a:ext cx="1397160" cy="33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446382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中国大学慕课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6" name="CustomShape 2"/>
          <p:cNvSpPr/>
          <p:nvPr/>
        </p:nvSpPr>
        <p:spPr>
          <a:xfrm>
            <a:off x="1221840" y="1242000"/>
            <a:ext cx="48600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7" name="CustomShape 3"/>
          <p:cNvSpPr/>
          <p:nvPr/>
        </p:nvSpPr>
        <p:spPr>
          <a:xfrm>
            <a:off x="1744920" y="2477880"/>
            <a:ext cx="3223080" cy="402120"/>
          </a:xfrm>
          <a:prstGeom prst="homePlate">
            <a:avLst>
              <a:gd name="adj" fmla="val 50000"/>
            </a:avLst>
          </a:prstGeom>
          <a:solidFill>
            <a:srgbClr val="c3dbe7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8" name="CustomShape 4"/>
          <p:cNvSpPr/>
          <p:nvPr/>
        </p:nvSpPr>
        <p:spPr>
          <a:xfrm>
            <a:off x="1353600" y="1953360"/>
            <a:ext cx="307440" cy="36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1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9" name="CustomShape 5"/>
          <p:cNvSpPr/>
          <p:nvPr/>
        </p:nvSpPr>
        <p:spPr>
          <a:xfrm>
            <a:off x="1747440" y="1944000"/>
            <a:ext cx="3076560" cy="402120"/>
          </a:xfrm>
          <a:prstGeom prst="homePlate">
            <a:avLst>
              <a:gd name="adj" fmla="val 50000"/>
            </a:avLst>
          </a:prstGeom>
          <a:solidFill>
            <a:srgbClr val="c3dbe7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cd catkin_ws9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0" name="CustomShape 6"/>
          <p:cNvSpPr/>
          <p:nvPr/>
        </p:nvSpPr>
        <p:spPr>
          <a:xfrm>
            <a:off x="1356120" y="2542680"/>
            <a:ext cx="307440" cy="36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2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1" name="CustomShape 7"/>
          <p:cNvSpPr/>
          <p:nvPr/>
        </p:nvSpPr>
        <p:spPr>
          <a:xfrm>
            <a:off x="1713240" y="3093840"/>
            <a:ext cx="9302760" cy="402120"/>
          </a:xfrm>
          <a:prstGeom prst="homePlate">
            <a:avLst>
              <a:gd name="adj" fmla="val 50000"/>
            </a:avLst>
          </a:prstGeom>
          <a:solidFill>
            <a:srgbClr val="c3dbe7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2" name="CustomShape 8"/>
          <p:cNvSpPr/>
          <p:nvPr/>
        </p:nvSpPr>
        <p:spPr>
          <a:xfrm>
            <a:off x="1348560" y="3096000"/>
            <a:ext cx="307440" cy="36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3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3" name="CustomShape 9"/>
          <p:cNvSpPr/>
          <p:nvPr/>
        </p:nvSpPr>
        <p:spPr>
          <a:xfrm>
            <a:off x="1800000" y="2515320"/>
            <a:ext cx="9172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cd src 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4" name="CustomShape 10"/>
          <p:cNvSpPr/>
          <p:nvPr/>
        </p:nvSpPr>
        <p:spPr>
          <a:xfrm>
            <a:off x="1744920" y="1972440"/>
            <a:ext cx="30045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5" name="CustomShape 11"/>
          <p:cNvSpPr/>
          <p:nvPr/>
        </p:nvSpPr>
        <p:spPr>
          <a:xfrm>
            <a:off x="1713240" y="3778920"/>
            <a:ext cx="3220560" cy="402120"/>
          </a:xfrm>
          <a:prstGeom prst="homePlate">
            <a:avLst>
              <a:gd name="adj" fmla="val 50000"/>
            </a:avLst>
          </a:prstGeom>
          <a:solidFill>
            <a:srgbClr val="c3dbe7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mkdir srv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6" name="CustomShape 12"/>
          <p:cNvSpPr/>
          <p:nvPr/>
        </p:nvSpPr>
        <p:spPr>
          <a:xfrm>
            <a:off x="1747440" y="4205880"/>
            <a:ext cx="42606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7" name="CustomShape 13"/>
          <p:cNvSpPr/>
          <p:nvPr/>
        </p:nvSpPr>
        <p:spPr>
          <a:xfrm>
            <a:off x="1353600" y="1953360"/>
            <a:ext cx="307440" cy="36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1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8" name="CustomShape 14"/>
          <p:cNvSpPr/>
          <p:nvPr/>
        </p:nvSpPr>
        <p:spPr>
          <a:xfrm>
            <a:off x="1353600" y="1953360"/>
            <a:ext cx="307440" cy="36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1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9" name="CustomShape 15"/>
          <p:cNvSpPr/>
          <p:nvPr/>
        </p:nvSpPr>
        <p:spPr>
          <a:xfrm>
            <a:off x="7361640" y="2016000"/>
            <a:ext cx="232920" cy="36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0" name="CustomShape 16"/>
          <p:cNvSpPr/>
          <p:nvPr/>
        </p:nvSpPr>
        <p:spPr>
          <a:xfrm>
            <a:off x="8640000" y="1944000"/>
            <a:ext cx="1551240" cy="36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回到工作空间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1" name="CustomShape 17"/>
          <p:cNvSpPr/>
          <p:nvPr/>
        </p:nvSpPr>
        <p:spPr>
          <a:xfrm>
            <a:off x="8640000" y="2592000"/>
            <a:ext cx="1508400" cy="36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回到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src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目录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2" name="CustomShape 18"/>
          <p:cNvSpPr/>
          <p:nvPr/>
        </p:nvSpPr>
        <p:spPr>
          <a:xfrm>
            <a:off x="8017200" y="3888000"/>
            <a:ext cx="3337200" cy="36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在功能包目录下创建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srv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文件夹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3" name="CustomShape 19"/>
          <p:cNvSpPr/>
          <p:nvPr/>
        </p:nvSpPr>
        <p:spPr>
          <a:xfrm>
            <a:off x="1296000" y="3816000"/>
            <a:ext cx="307440" cy="36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4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4" name="CustomShape 20"/>
          <p:cNvSpPr/>
          <p:nvPr/>
        </p:nvSpPr>
        <p:spPr>
          <a:xfrm>
            <a:off x="9206280" y="3652560"/>
            <a:ext cx="232920" cy="36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5" name="TextShape 21"/>
          <p:cNvSpPr txBox="1"/>
          <p:nvPr/>
        </p:nvSpPr>
        <p:spPr>
          <a:xfrm>
            <a:off x="1713240" y="3168000"/>
            <a:ext cx="9230760" cy="8496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entury Schoolbook L"/>
                <a:ea typeface="Century Schoolbook L"/>
              </a:rPr>
              <a:t>cd 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entury Schoolbook L"/>
                <a:ea typeface="Century Schoolbook L"/>
              </a:rPr>
              <a:t>ros_tu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entury Schoolbook L"/>
                <a:ea typeface="Century Schoolbook L"/>
              </a:rPr>
              <a:t>torials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entury Schoolbook L"/>
                <a:ea typeface="Century Schoolbook L"/>
              </a:rPr>
              <a:t>_servic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entury Schoolbook L"/>
                <a:ea typeface="Century Schoolbook L"/>
              </a:rPr>
              <a:t>e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entury Schoolbook L"/>
                <a:ea typeface="Century Schoolbook L"/>
              </a:rPr>
              <a:t> 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6" name="CustomShape 22"/>
          <p:cNvSpPr/>
          <p:nvPr/>
        </p:nvSpPr>
        <p:spPr>
          <a:xfrm>
            <a:off x="1348560" y="4530960"/>
            <a:ext cx="307440" cy="36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5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7" name="CustomShape 23"/>
          <p:cNvSpPr/>
          <p:nvPr/>
        </p:nvSpPr>
        <p:spPr>
          <a:xfrm>
            <a:off x="1368000" y="5180400"/>
            <a:ext cx="30744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6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8" name="CustomShape 24"/>
          <p:cNvSpPr/>
          <p:nvPr/>
        </p:nvSpPr>
        <p:spPr>
          <a:xfrm>
            <a:off x="1675440" y="4530960"/>
            <a:ext cx="3220560" cy="402120"/>
          </a:xfrm>
          <a:prstGeom prst="homePlate">
            <a:avLst>
              <a:gd name="adj" fmla="val 50000"/>
            </a:avLst>
          </a:prstGeom>
          <a:solidFill>
            <a:srgbClr val="c3dbe7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cd ..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9" name="CustomShape 25"/>
          <p:cNvSpPr/>
          <p:nvPr/>
        </p:nvSpPr>
        <p:spPr>
          <a:xfrm>
            <a:off x="1675440" y="5141880"/>
            <a:ext cx="3220560" cy="402120"/>
          </a:xfrm>
          <a:prstGeom prst="homePlate">
            <a:avLst>
              <a:gd name="adj" fmla="val 50000"/>
            </a:avLst>
          </a:prstGeom>
          <a:solidFill>
            <a:srgbClr val="c3dbe7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mkdir scripts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0" name="CustomShape 26"/>
          <p:cNvSpPr/>
          <p:nvPr/>
        </p:nvSpPr>
        <p:spPr>
          <a:xfrm>
            <a:off x="7814880" y="5040000"/>
            <a:ext cx="3692160" cy="36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在功能包目录下创建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scripts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文件夹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1" name="CustomShape 27"/>
          <p:cNvSpPr/>
          <p:nvPr/>
        </p:nvSpPr>
        <p:spPr>
          <a:xfrm>
            <a:off x="8599680" y="4426920"/>
            <a:ext cx="1779840" cy="36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回到功能包目录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2" name="CustomShape 28"/>
          <p:cNvSpPr/>
          <p:nvPr/>
        </p:nvSpPr>
        <p:spPr>
          <a:xfrm>
            <a:off x="8017200" y="3888000"/>
            <a:ext cx="3337200" cy="36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在功能包目录下创建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srv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文件夹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ransition>
    <p:random/>
  </p:transition>
  <p:timing>
    <p:tnLst>
      <p:par>
        <p:cTn id="21" dur="indefinite" restart="never" nodeType="tmRoot">
          <p:childTnLst>
            <p:seq>
              <p:cTn id="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CustomShape 1"/>
          <p:cNvSpPr/>
          <p:nvPr/>
        </p:nvSpPr>
        <p:spPr>
          <a:xfrm>
            <a:off x="10525320" y="6277680"/>
            <a:ext cx="1397160" cy="33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446382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中国大学慕课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4" name="CustomShape 2"/>
          <p:cNvSpPr/>
          <p:nvPr/>
        </p:nvSpPr>
        <p:spPr>
          <a:xfrm>
            <a:off x="444600" y="1152000"/>
            <a:ext cx="1006740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到目前为止工作空间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srv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文件夹和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scripts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文件夹已经在功能包目录下出现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5" name="CustomShape 3"/>
          <p:cNvSpPr/>
          <p:nvPr/>
        </p:nvSpPr>
        <p:spPr>
          <a:xfrm>
            <a:off x="1353600" y="1953360"/>
            <a:ext cx="307440" cy="36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6" name="CustomShape 4"/>
          <p:cNvSpPr/>
          <p:nvPr/>
        </p:nvSpPr>
        <p:spPr>
          <a:xfrm>
            <a:off x="1356120" y="2542680"/>
            <a:ext cx="307440" cy="36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7" name="CustomShape 5"/>
          <p:cNvSpPr/>
          <p:nvPr/>
        </p:nvSpPr>
        <p:spPr>
          <a:xfrm>
            <a:off x="1348560" y="3096000"/>
            <a:ext cx="307440" cy="36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8" name="CustomShape 6"/>
          <p:cNvSpPr/>
          <p:nvPr/>
        </p:nvSpPr>
        <p:spPr>
          <a:xfrm>
            <a:off x="2238480" y="1964160"/>
            <a:ext cx="4096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9" name="CustomShape 7"/>
          <p:cNvSpPr/>
          <p:nvPr/>
        </p:nvSpPr>
        <p:spPr>
          <a:xfrm>
            <a:off x="1747440" y="2553480"/>
            <a:ext cx="547272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0" name="CustomShape 8"/>
          <p:cNvSpPr/>
          <p:nvPr/>
        </p:nvSpPr>
        <p:spPr>
          <a:xfrm>
            <a:off x="1747440" y="3131280"/>
            <a:ext cx="42606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11" name="" descr=""/>
          <p:cNvPicPr/>
          <p:nvPr/>
        </p:nvPicPr>
        <p:blipFill>
          <a:blip r:embed="rId2"/>
          <a:stretch/>
        </p:blipFill>
        <p:spPr>
          <a:xfrm>
            <a:off x="6035760" y="2913120"/>
            <a:ext cx="199800" cy="9000"/>
          </a:xfrm>
          <a:prstGeom prst="rect">
            <a:avLst/>
          </a:prstGeom>
          <a:ln>
            <a:noFill/>
          </a:ln>
        </p:spPr>
      </p:pic>
      <p:pic>
        <p:nvPicPr>
          <p:cNvPr id="212" name="" descr=""/>
          <p:cNvPicPr/>
          <p:nvPr/>
        </p:nvPicPr>
        <p:blipFill>
          <a:blip r:embed="rId3"/>
          <a:stretch/>
        </p:blipFill>
        <p:spPr>
          <a:xfrm>
            <a:off x="6035760" y="2913120"/>
            <a:ext cx="199800" cy="9000"/>
          </a:xfrm>
          <a:prstGeom prst="rect">
            <a:avLst/>
          </a:prstGeom>
          <a:ln>
            <a:noFill/>
          </a:ln>
        </p:spPr>
      </p:pic>
      <p:pic>
        <p:nvPicPr>
          <p:cNvPr id="213" name="" descr=""/>
          <p:cNvPicPr/>
          <p:nvPr/>
        </p:nvPicPr>
        <p:blipFill>
          <a:blip r:embed="rId4"/>
          <a:stretch/>
        </p:blipFill>
        <p:spPr>
          <a:xfrm>
            <a:off x="3397320" y="1898640"/>
            <a:ext cx="5476680" cy="2037960"/>
          </a:xfrm>
          <a:prstGeom prst="rect">
            <a:avLst/>
          </a:prstGeom>
          <a:ln>
            <a:noFill/>
          </a:ln>
        </p:spPr>
      </p:pic>
    </p:spTree>
  </p:cSld>
  <p:transition>
    <p:random/>
  </p:transition>
  <p:timing>
    <p:tnLst>
      <p:par>
        <p:cTn id="23" dur="indefinite" restart="never" nodeType="tmRoot">
          <p:childTnLst>
            <p:seq>
              <p:cTn id="2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CustomShape 1"/>
          <p:cNvSpPr/>
          <p:nvPr/>
        </p:nvSpPr>
        <p:spPr>
          <a:xfrm>
            <a:off x="471960" y="122040"/>
            <a:ext cx="248040" cy="33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5" name="CustomShape 2"/>
          <p:cNvSpPr/>
          <p:nvPr/>
        </p:nvSpPr>
        <p:spPr>
          <a:xfrm>
            <a:off x="822240" y="1224000"/>
            <a:ext cx="2777760" cy="33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446382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在</a:t>
            </a:r>
            <a:r>
              <a:rPr b="0" lang="en-US" sz="1600" spc="-1" strike="noStrike">
                <a:solidFill>
                  <a:srgbClr val="446382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srv</a:t>
            </a:r>
            <a:r>
              <a:rPr b="0" lang="en-US" sz="1600" spc="-1" strike="noStrike">
                <a:solidFill>
                  <a:srgbClr val="446382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文件夹中添加服务代码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6" name="CustomShape 3"/>
          <p:cNvSpPr/>
          <p:nvPr/>
        </p:nvSpPr>
        <p:spPr>
          <a:xfrm>
            <a:off x="10525320" y="6277680"/>
            <a:ext cx="1397160" cy="33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446382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中国大学慕课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7" name="CustomShape 4"/>
          <p:cNvSpPr/>
          <p:nvPr/>
        </p:nvSpPr>
        <p:spPr>
          <a:xfrm>
            <a:off x="3131280" y="1656000"/>
            <a:ext cx="6012360" cy="5393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5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可以用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gedit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进行编辑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5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5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5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5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5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代码文件保存为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5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SrvTutorial.srv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5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5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5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8" name="TextShape 5"/>
          <p:cNvSpPr txBox="1"/>
          <p:nvPr/>
        </p:nvSpPr>
        <p:spPr>
          <a:xfrm>
            <a:off x="5487840" y="2360520"/>
            <a:ext cx="1296360" cy="11145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int64 a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int64 b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---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int64 result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ransition>
    <p:random/>
  </p:transition>
  <p:timing>
    <p:tnLst>
      <p:par>
        <p:cTn id="25" dur="indefinite" restart="never" nodeType="tmRoot">
          <p:childTnLst>
            <p:seq>
              <p:cTn id="2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CustomShape 1"/>
          <p:cNvSpPr/>
          <p:nvPr/>
        </p:nvSpPr>
        <p:spPr>
          <a:xfrm>
            <a:off x="471960" y="122040"/>
            <a:ext cx="248040" cy="33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0" name="CustomShape 2"/>
          <p:cNvSpPr/>
          <p:nvPr/>
        </p:nvSpPr>
        <p:spPr>
          <a:xfrm>
            <a:off x="2946600" y="450360"/>
            <a:ext cx="327240" cy="33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1" name="CustomShape 3"/>
          <p:cNvSpPr/>
          <p:nvPr/>
        </p:nvSpPr>
        <p:spPr>
          <a:xfrm>
            <a:off x="10525320" y="6277680"/>
            <a:ext cx="1397160" cy="33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446382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中国大学慕课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2" name="CustomShape 4"/>
          <p:cNvSpPr/>
          <p:nvPr/>
        </p:nvSpPr>
        <p:spPr>
          <a:xfrm>
            <a:off x="864000" y="1374480"/>
            <a:ext cx="1295280" cy="425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50000"/>
              </a:lnSpc>
            </a:pP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修改依赖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3" name="TextShape 5"/>
          <p:cNvSpPr txBox="1"/>
          <p:nvPr/>
        </p:nvSpPr>
        <p:spPr>
          <a:xfrm>
            <a:off x="2369160" y="2160000"/>
            <a:ext cx="7350840" cy="2371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>
              <a:lnSpc>
                <a:spcPct val="150000"/>
              </a:lnSpc>
            </a:pP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若</a:t>
            </a: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需</a:t>
            </a: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要</a:t>
            </a: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完</a:t>
            </a: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成</a:t>
            </a: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一</a:t>
            </a: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个</a:t>
            </a: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s</a:t>
            </a: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e</a:t>
            </a: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r</a:t>
            </a: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v</a:t>
            </a: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i</a:t>
            </a: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c</a:t>
            </a: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e</a:t>
            </a: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服</a:t>
            </a: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务</a:t>
            </a: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必</a:t>
            </a: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须</a:t>
            </a: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对</a:t>
            </a: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p</a:t>
            </a: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a</a:t>
            </a: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c</a:t>
            </a: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k</a:t>
            </a: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a</a:t>
            </a: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g</a:t>
            </a: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e</a:t>
            </a: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.</a:t>
            </a: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x</a:t>
            </a: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m</a:t>
            </a: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50000"/>
              </a:lnSpc>
            </a:pP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以</a:t>
            </a: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及</a:t>
            </a: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C</a:t>
            </a: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M</a:t>
            </a: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a</a:t>
            </a: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k</a:t>
            </a: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e</a:t>
            </a: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L</a:t>
            </a: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i</a:t>
            </a: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s</a:t>
            </a: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t</a:t>
            </a: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s</a:t>
            </a: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.</a:t>
            </a: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t</a:t>
            </a: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x</a:t>
            </a: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t</a:t>
            </a: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文</a:t>
            </a: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件</a:t>
            </a: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进</a:t>
            </a: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行</a:t>
            </a: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依</a:t>
            </a: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赖</a:t>
            </a: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修</a:t>
            </a: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改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5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5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ransition>
    <p:random/>
  </p:transition>
  <p:timing>
    <p:tnLst>
      <p:par>
        <p:cTn id="27" dur="indefinite" restart="never" nodeType="tmRoot">
          <p:childTnLst>
            <p:seq>
              <p:cTn id="2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CustomShape 1"/>
          <p:cNvSpPr/>
          <p:nvPr/>
        </p:nvSpPr>
        <p:spPr>
          <a:xfrm>
            <a:off x="471960" y="122040"/>
            <a:ext cx="248040" cy="33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5" name="CustomShape 2"/>
          <p:cNvSpPr/>
          <p:nvPr/>
        </p:nvSpPr>
        <p:spPr>
          <a:xfrm>
            <a:off x="2946600" y="450360"/>
            <a:ext cx="327240" cy="33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6" name="CustomShape 3"/>
          <p:cNvSpPr/>
          <p:nvPr/>
        </p:nvSpPr>
        <p:spPr>
          <a:xfrm>
            <a:off x="10525320" y="6277680"/>
            <a:ext cx="1397160" cy="33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446382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中国大学慕课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7" name="CustomShape 4"/>
          <p:cNvSpPr/>
          <p:nvPr/>
        </p:nvSpPr>
        <p:spPr>
          <a:xfrm>
            <a:off x="864000" y="1374480"/>
            <a:ext cx="1295280" cy="425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50000"/>
              </a:lnSpc>
            </a:pP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修改依赖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8" name="TextShape 5"/>
          <p:cNvSpPr txBox="1"/>
          <p:nvPr/>
        </p:nvSpPr>
        <p:spPr>
          <a:xfrm>
            <a:off x="0" y="2160000"/>
            <a:ext cx="12192120" cy="42375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>
              <a:lnSpc>
                <a:spcPct val="150000"/>
              </a:lnSpc>
            </a:pP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首先修改</a:t>
            </a: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package.xml</a:t>
            </a: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文件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50000"/>
              </a:lnSpc>
            </a:pP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1.</a:t>
            </a: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打开功能包目录下</a:t>
            </a: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package.xml</a:t>
            </a: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文件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50000"/>
              </a:lnSpc>
            </a:pP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2.</a:t>
            </a: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找到</a:t>
            </a: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&lt;build_export_depend&gt;message_generation</a:t>
            </a: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&lt;/build_export_depend&gt; </a:t>
            </a: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去掉注释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50000"/>
              </a:lnSpc>
            </a:pP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3.</a:t>
            </a: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找到</a:t>
            </a: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&lt;exec_depend&gt;message_runtime&lt;/exec_dep</a:t>
            </a: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end&gt;</a:t>
            </a: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去掉注释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5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5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ransition>
    <p:random/>
  </p:transition>
  <p:timing>
    <p:tnLst>
      <p:par>
        <p:cTn id="29" dur="indefinite" restart="never" nodeType="tmRoot">
          <p:childTnLst>
            <p:seq>
              <p:cTn id="3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CustomShape 1"/>
          <p:cNvSpPr/>
          <p:nvPr/>
        </p:nvSpPr>
        <p:spPr>
          <a:xfrm>
            <a:off x="471960" y="122040"/>
            <a:ext cx="248040" cy="33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0" name="CustomShape 2"/>
          <p:cNvSpPr/>
          <p:nvPr/>
        </p:nvSpPr>
        <p:spPr>
          <a:xfrm>
            <a:off x="2946600" y="450360"/>
            <a:ext cx="327240" cy="33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1" name="CustomShape 3"/>
          <p:cNvSpPr/>
          <p:nvPr/>
        </p:nvSpPr>
        <p:spPr>
          <a:xfrm>
            <a:off x="10525320" y="6277680"/>
            <a:ext cx="1397160" cy="33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446382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中国大学慕课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2" name="CustomShape 4"/>
          <p:cNvSpPr/>
          <p:nvPr/>
        </p:nvSpPr>
        <p:spPr>
          <a:xfrm>
            <a:off x="864000" y="726480"/>
            <a:ext cx="1295280" cy="425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50000"/>
              </a:lnSpc>
            </a:pP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修改依赖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3" name="TextShape 5"/>
          <p:cNvSpPr txBox="1"/>
          <p:nvPr/>
        </p:nvSpPr>
        <p:spPr>
          <a:xfrm>
            <a:off x="0" y="1240200"/>
            <a:ext cx="12192120" cy="61038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>
              <a:lnSpc>
                <a:spcPct val="150000"/>
              </a:lnSpc>
            </a:pP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修</a:t>
            </a: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改</a:t>
            </a: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C</a:t>
            </a: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M</a:t>
            </a: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a</a:t>
            </a: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k</a:t>
            </a: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e</a:t>
            </a: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L</a:t>
            </a: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i</a:t>
            </a: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s</a:t>
            </a: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t</a:t>
            </a: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s</a:t>
            </a: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.</a:t>
            </a: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t</a:t>
            </a: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x</a:t>
            </a: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t</a:t>
            </a: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 </a:t>
            </a: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文</a:t>
            </a: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件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50000"/>
              </a:lnSpc>
            </a:pP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1</a:t>
            </a: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.</a:t>
            </a: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打</a:t>
            </a: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开</a:t>
            </a: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功</a:t>
            </a: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能</a:t>
            </a: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包</a:t>
            </a: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目</a:t>
            </a: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录</a:t>
            </a: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下</a:t>
            </a: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 </a:t>
            </a: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C</a:t>
            </a: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M</a:t>
            </a: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a</a:t>
            </a: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k</a:t>
            </a: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e</a:t>
            </a: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L</a:t>
            </a: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i</a:t>
            </a: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s</a:t>
            </a: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t</a:t>
            </a: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s</a:t>
            </a: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.</a:t>
            </a: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t</a:t>
            </a: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x</a:t>
            </a: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t</a:t>
            </a: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文</a:t>
            </a: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件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50000"/>
              </a:lnSpc>
            </a:pP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2</a:t>
            </a: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.</a:t>
            </a: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找</a:t>
            </a: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到</a:t>
            </a: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 </a:t>
            </a: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a</a:t>
            </a: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d</a:t>
            </a: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d</a:t>
            </a: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_</a:t>
            </a: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s</a:t>
            </a: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e</a:t>
            </a: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r</a:t>
            </a: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v</a:t>
            </a: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i</a:t>
            </a: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c</a:t>
            </a: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e</a:t>
            </a: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_</a:t>
            </a: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f</a:t>
            </a: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i</a:t>
            </a: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l</a:t>
            </a: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e</a:t>
            </a: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s</a:t>
            </a: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(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50000"/>
              </a:lnSpc>
            </a:pP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F</a:t>
            </a: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I</a:t>
            </a: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L</a:t>
            </a: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E</a:t>
            </a: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50000"/>
              </a:lnSpc>
            </a:pP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#</a:t>
            </a: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  </a:t>
            </a: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 </a:t>
            </a: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S</a:t>
            </a: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e</a:t>
            </a: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r</a:t>
            </a: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v</a:t>
            </a: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i</a:t>
            </a: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c</a:t>
            </a: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e</a:t>
            </a: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1</a:t>
            </a: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.</a:t>
            </a: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s</a:t>
            </a: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r</a:t>
            </a: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v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50000"/>
              </a:lnSpc>
            </a:pP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#</a:t>
            </a: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  </a:t>
            </a: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 </a:t>
            </a: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S</a:t>
            </a: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e</a:t>
            </a: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r</a:t>
            </a: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v</a:t>
            </a: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i</a:t>
            </a: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c</a:t>
            </a: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e</a:t>
            </a: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2</a:t>
            </a: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.</a:t>
            </a: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s</a:t>
            </a: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r</a:t>
            </a: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v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50000"/>
              </a:lnSpc>
            </a:pP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S</a:t>
            </a: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r</a:t>
            </a: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v</a:t>
            </a: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T</a:t>
            </a: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u</a:t>
            </a: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t</a:t>
            </a: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o</a:t>
            </a: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r</a:t>
            </a: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i</a:t>
            </a: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a</a:t>
            </a: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l</a:t>
            </a: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.</a:t>
            </a: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s</a:t>
            </a: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r</a:t>
            </a: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v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50000"/>
              </a:lnSpc>
            </a:pP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)</a:t>
            </a: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去</a:t>
            </a: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掉</a:t>
            </a: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注</a:t>
            </a: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释</a:t>
            </a: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并</a:t>
            </a: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且</a:t>
            </a: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加</a:t>
            </a: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上</a:t>
            </a: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S</a:t>
            </a: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r</a:t>
            </a: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v</a:t>
            </a: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T</a:t>
            </a: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u</a:t>
            </a: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t</a:t>
            </a: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o</a:t>
            </a: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r</a:t>
            </a: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i</a:t>
            </a: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a</a:t>
            </a: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l</a:t>
            </a: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.</a:t>
            </a: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s</a:t>
            </a: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r</a:t>
            </a: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v</a:t>
            </a: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如</a:t>
            </a: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上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5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5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ransition>
    <p:random/>
  </p:transition>
  <p:timing>
    <p:tnLst>
      <p:par>
        <p:cTn id="31" dur="indefinite" restart="never" nodeType="tmRoot">
          <p:childTnLst>
            <p:seq>
              <p:cTn id="3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CustomShape 1"/>
          <p:cNvSpPr/>
          <p:nvPr/>
        </p:nvSpPr>
        <p:spPr>
          <a:xfrm>
            <a:off x="471960" y="122040"/>
            <a:ext cx="248040" cy="33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5" name="CustomShape 2"/>
          <p:cNvSpPr/>
          <p:nvPr/>
        </p:nvSpPr>
        <p:spPr>
          <a:xfrm>
            <a:off x="2946600" y="450360"/>
            <a:ext cx="327240" cy="33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6" name="CustomShape 3"/>
          <p:cNvSpPr/>
          <p:nvPr/>
        </p:nvSpPr>
        <p:spPr>
          <a:xfrm>
            <a:off x="10525320" y="6277680"/>
            <a:ext cx="1397160" cy="33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446382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中国大学慕课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7" name="CustomShape 4"/>
          <p:cNvSpPr/>
          <p:nvPr/>
        </p:nvSpPr>
        <p:spPr>
          <a:xfrm>
            <a:off x="864000" y="726480"/>
            <a:ext cx="1295280" cy="425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50000"/>
              </a:lnSpc>
            </a:pP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修改依赖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8" name="TextShape 5"/>
          <p:cNvSpPr txBox="1"/>
          <p:nvPr/>
        </p:nvSpPr>
        <p:spPr>
          <a:xfrm>
            <a:off x="0" y="1240200"/>
            <a:ext cx="12192120" cy="48596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>
              <a:lnSpc>
                <a:spcPct val="150000"/>
              </a:lnSpc>
            </a:pP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修</a:t>
            </a: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改</a:t>
            </a: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C</a:t>
            </a: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M</a:t>
            </a: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a</a:t>
            </a: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k</a:t>
            </a: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e</a:t>
            </a: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L</a:t>
            </a: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i</a:t>
            </a: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s</a:t>
            </a: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t</a:t>
            </a: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s</a:t>
            </a: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.</a:t>
            </a: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t</a:t>
            </a: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x</a:t>
            </a: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t </a:t>
            </a: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文</a:t>
            </a: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件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50000"/>
              </a:lnSpc>
            </a:pP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3</a:t>
            </a: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. </a:t>
            </a: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找</a:t>
            </a: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到</a:t>
            </a: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g</a:t>
            </a: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e</a:t>
            </a: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n</a:t>
            </a: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e</a:t>
            </a: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r</a:t>
            </a: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a</a:t>
            </a: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t</a:t>
            </a: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e</a:t>
            </a: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_</a:t>
            </a: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m</a:t>
            </a: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e</a:t>
            </a: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s</a:t>
            </a: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s</a:t>
            </a: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a</a:t>
            </a: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g</a:t>
            </a: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e</a:t>
            </a: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s</a:t>
            </a: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(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50000"/>
              </a:lnSpc>
            </a:pP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 </a:t>
            </a: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D</a:t>
            </a: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E</a:t>
            </a: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P</a:t>
            </a: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E</a:t>
            </a: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N</a:t>
            </a: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D</a:t>
            </a: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E</a:t>
            </a: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N</a:t>
            </a: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C</a:t>
            </a: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I</a:t>
            </a: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E</a:t>
            </a: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50000"/>
              </a:lnSpc>
            </a:pP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 </a:t>
            </a: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s</a:t>
            </a: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t</a:t>
            </a: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d</a:t>
            </a: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_</a:t>
            </a: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m</a:t>
            </a: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s</a:t>
            </a: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g</a:t>
            </a: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50000"/>
              </a:lnSpc>
            </a:pP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 </a:t>
            </a: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)</a:t>
            </a: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去</a:t>
            </a: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掉</a:t>
            </a: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注</a:t>
            </a: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释</a:t>
            </a: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后</a:t>
            </a: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如</a:t>
            </a: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上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50000"/>
              </a:lnSpc>
            </a:pP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5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5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ransition>
    <p:random/>
  </p:transition>
  <p:timing>
    <p:tnLst>
      <p:par>
        <p:cTn id="33" dur="indefinite" restart="never" nodeType="tmRoot">
          <p:childTnLst>
            <p:seq>
              <p:cTn id="3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CustomShape 1"/>
          <p:cNvSpPr/>
          <p:nvPr/>
        </p:nvSpPr>
        <p:spPr>
          <a:xfrm>
            <a:off x="471960" y="122040"/>
            <a:ext cx="248040" cy="33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0" name="CustomShape 2"/>
          <p:cNvSpPr/>
          <p:nvPr/>
        </p:nvSpPr>
        <p:spPr>
          <a:xfrm>
            <a:off x="209160" y="1224000"/>
            <a:ext cx="4003920" cy="33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446382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在</a:t>
            </a:r>
            <a:r>
              <a:rPr b="0" lang="en-US" sz="1600" spc="-1" strike="noStrike">
                <a:solidFill>
                  <a:srgbClr val="446382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scripts</a:t>
            </a:r>
            <a:r>
              <a:rPr b="0" lang="en-US" sz="1600" spc="-1" strike="noStrike">
                <a:solidFill>
                  <a:srgbClr val="446382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文件夹中添加可执行</a:t>
            </a:r>
            <a:r>
              <a:rPr b="0" lang="en-US" sz="1600" spc="-1" strike="noStrike">
                <a:solidFill>
                  <a:srgbClr val="446382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python</a:t>
            </a:r>
            <a:r>
              <a:rPr b="0" lang="en-US" sz="1600" spc="-1" strike="noStrike">
                <a:solidFill>
                  <a:srgbClr val="446382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代码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1" name="CustomShape 3"/>
          <p:cNvSpPr/>
          <p:nvPr/>
        </p:nvSpPr>
        <p:spPr>
          <a:xfrm>
            <a:off x="10525320" y="6277680"/>
            <a:ext cx="1397160" cy="33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446382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中国大学慕课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2" name="CustomShape 4"/>
          <p:cNvSpPr/>
          <p:nvPr/>
        </p:nvSpPr>
        <p:spPr>
          <a:xfrm>
            <a:off x="3131280" y="1656000"/>
            <a:ext cx="6012360" cy="1553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5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5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5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3" name="TextShape 5"/>
          <p:cNvSpPr txBox="1"/>
          <p:nvPr/>
        </p:nvSpPr>
        <p:spPr>
          <a:xfrm>
            <a:off x="3168000" y="1656000"/>
            <a:ext cx="4320000" cy="35280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包括两部分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service_serv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er.py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service_clien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t.py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ransition>
    <p:random/>
  </p:transition>
  <p:timing>
    <p:tnLst>
      <p:par>
        <p:cTn id="35" dur="indefinite" restart="never" nodeType="tmRoot">
          <p:childTnLst>
            <p:seq>
              <p:cTn id="3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CustomShape 1"/>
          <p:cNvSpPr/>
          <p:nvPr/>
        </p:nvSpPr>
        <p:spPr>
          <a:xfrm>
            <a:off x="471960" y="122040"/>
            <a:ext cx="248040" cy="33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5" name="CustomShape 2"/>
          <p:cNvSpPr/>
          <p:nvPr/>
        </p:nvSpPr>
        <p:spPr>
          <a:xfrm>
            <a:off x="2017080" y="1224000"/>
            <a:ext cx="383760" cy="33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6" name="CustomShape 3"/>
          <p:cNvSpPr/>
          <p:nvPr/>
        </p:nvSpPr>
        <p:spPr>
          <a:xfrm>
            <a:off x="10525320" y="6277680"/>
            <a:ext cx="1397160" cy="33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446382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中国大学慕课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7" name="CustomShape 4"/>
          <p:cNvSpPr/>
          <p:nvPr/>
        </p:nvSpPr>
        <p:spPr>
          <a:xfrm>
            <a:off x="3131280" y="792000"/>
            <a:ext cx="6012360" cy="2102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5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5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5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5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8" name="TextShape 5"/>
          <p:cNvSpPr txBox="1"/>
          <p:nvPr/>
        </p:nvSpPr>
        <p:spPr>
          <a:xfrm>
            <a:off x="288000" y="661320"/>
            <a:ext cx="9864000" cy="58431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service_serv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er.py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代码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9" name="TextShape 6"/>
          <p:cNvSpPr txBox="1"/>
          <p:nvPr/>
        </p:nvSpPr>
        <p:spPr>
          <a:xfrm>
            <a:off x="2703600" y="1706760"/>
            <a:ext cx="6864840" cy="44330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#!/usr/bin/env python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from  ros_tutorials_service.srv import *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import rospy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def handle_service(req):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  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print "Returning [%s + %s = %s]"%(req.a, req.b, (req.a + req.b))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  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return SrvTutorialResponse(req.a + req.b)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def service_server():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  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rospy.init_node('service_server')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  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 = rospy.Service('service', SrvTutorial, handle_service)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  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print "Ready to add two ints."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  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rospy.spin()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if __name__ == "__main__":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  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service_server()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ransition>
    <p:random/>
  </p:transition>
  <p:timing>
    <p:tnLst>
      <p:par>
        <p:cTn id="37" dur="indefinite" restart="never" nodeType="tmRoot">
          <p:childTnLst>
            <p:seq>
              <p:cTn id="3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CustomShape 1"/>
          <p:cNvSpPr/>
          <p:nvPr/>
        </p:nvSpPr>
        <p:spPr>
          <a:xfrm>
            <a:off x="10525320" y="6277680"/>
            <a:ext cx="1397160" cy="33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446382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中国大学慕课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9" name="CustomShape 2"/>
          <p:cNvSpPr/>
          <p:nvPr/>
        </p:nvSpPr>
        <p:spPr>
          <a:xfrm>
            <a:off x="1070280" y="1242000"/>
            <a:ext cx="78948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目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录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0" name="CustomShape 3"/>
          <p:cNvSpPr/>
          <p:nvPr/>
        </p:nvSpPr>
        <p:spPr>
          <a:xfrm>
            <a:off x="1744920" y="1935000"/>
            <a:ext cx="4412880" cy="402120"/>
          </a:xfrm>
          <a:prstGeom prst="homePlate">
            <a:avLst>
              <a:gd name="adj" fmla="val 50000"/>
            </a:avLst>
          </a:prstGeom>
          <a:solidFill>
            <a:srgbClr val="c3dbe7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1" name="CustomShape 4"/>
          <p:cNvSpPr/>
          <p:nvPr/>
        </p:nvSpPr>
        <p:spPr>
          <a:xfrm>
            <a:off x="1353600" y="1953360"/>
            <a:ext cx="307440" cy="36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1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2" name="CustomShape 5"/>
          <p:cNvSpPr/>
          <p:nvPr/>
        </p:nvSpPr>
        <p:spPr>
          <a:xfrm>
            <a:off x="1747440" y="2523960"/>
            <a:ext cx="5472720" cy="402120"/>
          </a:xfrm>
          <a:prstGeom prst="homePlate">
            <a:avLst>
              <a:gd name="adj" fmla="val 50000"/>
            </a:avLst>
          </a:prstGeom>
          <a:solidFill>
            <a:srgbClr val="c3dbe7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3" name="CustomShape 6"/>
          <p:cNvSpPr/>
          <p:nvPr/>
        </p:nvSpPr>
        <p:spPr>
          <a:xfrm>
            <a:off x="1356120" y="2542680"/>
            <a:ext cx="307440" cy="36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2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" name="CustomShape 7"/>
          <p:cNvSpPr/>
          <p:nvPr/>
        </p:nvSpPr>
        <p:spPr>
          <a:xfrm>
            <a:off x="1713240" y="3093840"/>
            <a:ext cx="3290760" cy="402120"/>
          </a:xfrm>
          <a:prstGeom prst="homePlate">
            <a:avLst>
              <a:gd name="adj" fmla="val 50000"/>
            </a:avLst>
          </a:prstGeom>
          <a:solidFill>
            <a:srgbClr val="c3dbe7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5" name="CustomShape 8"/>
          <p:cNvSpPr/>
          <p:nvPr/>
        </p:nvSpPr>
        <p:spPr>
          <a:xfrm>
            <a:off x="1348560" y="3096000"/>
            <a:ext cx="307440" cy="36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3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6" name="CustomShape 9"/>
          <p:cNvSpPr/>
          <p:nvPr/>
        </p:nvSpPr>
        <p:spPr>
          <a:xfrm>
            <a:off x="1668600" y="1964160"/>
            <a:ext cx="15512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创建工作空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间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7" name="CustomShape 10"/>
          <p:cNvSpPr/>
          <p:nvPr/>
        </p:nvSpPr>
        <p:spPr>
          <a:xfrm>
            <a:off x="1747440" y="2553480"/>
            <a:ext cx="547272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创建功能包以及相应文件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8" name="CustomShape 11"/>
          <p:cNvSpPr/>
          <p:nvPr/>
        </p:nvSpPr>
        <p:spPr>
          <a:xfrm>
            <a:off x="1747440" y="3131280"/>
            <a:ext cx="42606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运行代码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ransition>
    <p:random/>
  </p:transition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CustomShape 1"/>
          <p:cNvSpPr/>
          <p:nvPr/>
        </p:nvSpPr>
        <p:spPr>
          <a:xfrm>
            <a:off x="471960" y="122040"/>
            <a:ext cx="248040" cy="33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1" name="CustomShape 2"/>
          <p:cNvSpPr/>
          <p:nvPr/>
        </p:nvSpPr>
        <p:spPr>
          <a:xfrm>
            <a:off x="2017080" y="1224000"/>
            <a:ext cx="383760" cy="33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2" name="CustomShape 3"/>
          <p:cNvSpPr/>
          <p:nvPr/>
        </p:nvSpPr>
        <p:spPr>
          <a:xfrm>
            <a:off x="10525320" y="6277680"/>
            <a:ext cx="1397160" cy="33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446382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中国大学慕课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3" name="CustomShape 4"/>
          <p:cNvSpPr/>
          <p:nvPr/>
        </p:nvSpPr>
        <p:spPr>
          <a:xfrm>
            <a:off x="3131280" y="792000"/>
            <a:ext cx="6012360" cy="2102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5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5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5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5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4" name="TextShape 5"/>
          <p:cNvSpPr txBox="1"/>
          <p:nvPr/>
        </p:nvSpPr>
        <p:spPr>
          <a:xfrm>
            <a:off x="288000" y="661320"/>
            <a:ext cx="9864000" cy="109360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service_client.py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代码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#!/usr/bin/env python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import sys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import rospy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from ros_tutorials_service.srv import *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def service_client(x, y):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   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rospy.wait_for_service('service')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   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try: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       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service = rospy.ServiceProxy('service', SrvTutorial)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       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resp1 = service(x, y)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       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return resp1.result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   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except rospy.ServiceException, e: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       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print "Service call failed: %s"%e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def usage():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   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return "%s [x y]"%sys.argv[0]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if __name__ == "__main__":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   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if len(sys.argv) == 3: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       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x = int(sys.argv[1])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       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y = int(sys.argv[2])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   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else: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       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print usage()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       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sys.exit(1)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   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print "Requesting %s+%s"%(x, y)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   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print "%s + %s = %s"%(x, y, service_client(x, y))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5" name="TextShape 6"/>
          <p:cNvSpPr txBox="1"/>
          <p:nvPr/>
        </p:nvSpPr>
        <p:spPr>
          <a:xfrm>
            <a:off x="2703600" y="1706760"/>
            <a:ext cx="6864840" cy="41860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ransition>
    <p:random/>
  </p:transition>
  <p:timing>
    <p:tnLst>
      <p:par>
        <p:cTn id="39" dur="indefinite" restart="never" nodeType="tmRoot">
          <p:childTnLst>
            <p:seq>
              <p:cTn id="4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CustomShape 1"/>
          <p:cNvSpPr/>
          <p:nvPr/>
        </p:nvSpPr>
        <p:spPr>
          <a:xfrm>
            <a:off x="471960" y="122040"/>
            <a:ext cx="248040" cy="33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7" name="CustomShape 2"/>
          <p:cNvSpPr/>
          <p:nvPr/>
        </p:nvSpPr>
        <p:spPr>
          <a:xfrm>
            <a:off x="1004040" y="1224000"/>
            <a:ext cx="2409120" cy="33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446382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通过终端添加可执行文件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8" name="CustomShape 3"/>
          <p:cNvSpPr/>
          <p:nvPr/>
        </p:nvSpPr>
        <p:spPr>
          <a:xfrm>
            <a:off x="10525320" y="6277680"/>
            <a:ext cx="1397160" cy="33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446382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中国大学慕课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9" name="CustomShape 4"/>
          <p:cNvSpPr/>
          <p:nvPr/>
        </p:nvSpPr>
        <p:spPr>
          <a:xfrm>
            <a:off x="3131280" y="1656000"/>
            <a:ext cx="6012360" cy="1553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5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5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5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0" name="TextShape 5"/>
          <p:cNvSpPr txBox="1"/>
          <p:nvPr/>
        </p:nvSpPr>
        <p:spPr>
          <a:xfrm>
            <a:off x="2952000" y="1656000"/>
            <a:ext cx="4320000" cy="35280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61" name="" descr=""/>
          <p:cNvPicPr/>
          <p:nvPr/>
        </p:nvPicPr>
        <p:blipFill>
          <a:blip r:embed="rId2"/>
          <a:stretch/>
        </p:blipFill>
        <p:spPr>
          <a:xfrm>
            <a:off x="4166280" y="2664000"/>
            <a:ext cx="3609720" cy="2542680"/>
          </a:xfrm>
          <a:prstGeom prst="rect">
            <a:avLst/>
          </a:prstGeom>
          <a:ln>
            <a:noFill/>
          </a:ln>
        </p:spPr>
      </p:pic>
    </p:spTree>
  </p:cSld>
  <p:transition>
    <p:random/>
  </p:transition>
  <p:timing>
    <p:tnLst>
      <p:par>
        <p:cTn id="41" dur="indefinite" restart="never" nodeType="tmRoot">
          <p:childTnLst>
            <p:seq>
              <p:cTn id="4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CustomShape 1"/>
          <p:cNvSpPr/>
          <p:nvPr/>
        </p:nvSpPr>
        <p:spPr>
          <a:xfrm>
            <a:off x="471960" y="122040"/>
            <a:ext cx="248040" cy="33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3" name="CustomShape 2"/>
          <p:cNvSpPr/>
          <p:nvPr/>
        </p:nvSpPr>
        <p:spPr>
          <a:xfrm>
            <a:off x="2016000" y="1224000"/>
            <a:ext cx="383760" cy="33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4" name="CustomShape 3"/>
          <p:cNvSpPr/>
          <p:nvPr/>
        </p:nvSpPr>
        <p:spPr>
          <a:xfrm>
            <a:off x="10525320" y="6277680"/>
            <a:ext cx="1397160" cy="33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446382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中国大学慕课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5" name="CustomShape 4"/>
          <p:cNvSpPr/>
          <p:nvPr/>
        </p:nvSpPr>
        <p:spPr>
          <a:xfrm>
            <a:off x="3131280" y="1656000"/>
            <a:ext cx="6012360" cy="1553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5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5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5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6" name="TextShape 5"/>
          <p:cNvSpPr txBox="1"/>
          <p:nvPr/>
        </p:nvSpPr>
        <p:spPr>
          <a:xfrm>
            <a:off x="3168000" y="1656000"/>
            <a:ext cx="4320000" cy="35280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需要注意的是每次打开新终端的时候不要忘记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source devel/setup.bash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ransition>
    <p:random/>
  </p:transition>
  <p:timing>
    <p:tnLst>
      <p:par>
        <p:cTn id="43" dur="indefinite" restart="never" nodeType="tmRoot">
          <p:childTnLst>
            <p:seq>
              <p:cTn id="4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CustomShape 1"/>
          <p:cNvSpPr/>
          <p:nvPr/>
        </p:nvSpPr>
        <p:spPr>
          <a:xfrm>
            <a:off x="471960" y="122040"/>
            <a:ext cx="248040" cy="33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8" name="CustomShape 2"/>
          <p:cNvSpPr/>
          <p:nvPr/>
        </p:nvSpPr>
        <p:spPr>
          <a:xfrm>
            <a:off x="2016000" y="1224000"/>
            <a:ext cx="383760" cy="33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9" name="CustomShape 3"/>
          <p:cNvSpPr/>
          <p:nvPr/>
        </p:nvSpPr>
        <p:spPr>
          <a:xfrm>
            <a:off x="10525320" y="6277680"/>
            <a:ext cx="1397160" cy="33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446382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中国大学慕课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0" name="TextShape 4"/>
          <p:cNvSpPr txBox="1"/>
          <p:nvPr/>
        </p:nvSpPr>
        <p:spPr>
          <a:xfrm>
            <a:off x="3168000" y="1656000"/>
            <a:ext cx="4320000" cy="13615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接下来回到工作空间编译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     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catkin_make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一定要回到工作空间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1" name="CustomShape 5"/>
          <p:cNvSpPr/>
          <p:nvPr/>
        </p:nvSpPr>
        <p:spPr>
          <a:xfrm>
            <a:off x="3131280" y="1656000"/>
            <a:ext cx="6012360" cy="1553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5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5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5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ransition>
    <p:random/>
  </p:transition>
  <p:timing>
    <p:tnLst>
      <p:par>
        <p:cTn id="45" dur="indefinite" restart="never" nodeType="tmRoot">
          <p:childTnLst>
            <p:seq>
              <p:cTn id="4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CustomShape 1"/>
          <p:cNvSpPr/>
          <p:nvPr/>
        </p:nvSpPr>
        <p:spPr>
          <a:xfrm>
            <a:off x="471960" y="122040"/>
            <a:ext cx="248040" cy="33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3" name="CustomShape 2"/>
          <p:cNvSpPr/>
          <p:nvPr/>
        </p:nvSpPr>
        <p:spPr>
          <a:xfrm>
            <a:off x="2017440" y="1224000"/>
            <a:ext cx="383760" cy="33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4" name="CustomShape 3"/>
          <p:cNvSpPr/>
          <p:nvPr/>
        </p:nvSpPr>
        <p:spPr>
          <a:xfrm>
            <a:off x="10525320" y="6277680"/>
            <a:ext cx="1397160" cy="33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446382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中国大学慕课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5" name="CustomShape 4"/>
          <p:cNvSpPr/>
          <p:nvPr/>
        </p:nvSpPr>
        <p:spPr>
          <a:xfrm>
            <a:off x="3131280" y="1656000"/>
            <a:ext cx="6012360" cy="1004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5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5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6" name="TextShape 5"/>
          <p:cNvSpPr txBox="1"/>
          <p:nvPr/>
        </p:nvSpPr>
        <p:spPr>
          <a:xfrm>
            <a:off x="1656000" y="1296000"/>
            <a:ext cx="4608360" cy="14439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在终端回到工作空间目录输入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roscore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77" name="" descr=""/>
          <p:cNvPicPr/>
          <p:nvPr/>
        </p:nvPicPr>
        <p:blipFill>
          <a:blip r:embed="rId2"/>
          <a:stretch/>
        </p:blipFill>
        <p:spPr>
          <a:xfrm>
            <a:off x="3672000" y="3289680"/>
            <a:ext cx="4762080" cy="1390320"/>
          </a:xfrm>
          <a:prstGeom prst="rect">
            <a:avLst/>
          </a:prstGeom>
          <a:ln>
            <a:noFill/>
          </a:ln>
        </p:spPr>
      </p:pic>
    </p:spTree>
  </p:cSld>
  <p:transition>
    <p:random/>
  </p:transition>
  <p:timing>
    <p:tnLst>
      <p:par>
        <p:cTn id="47" dur="indefinite" restart="never" nodeType="tmRoot">
          <p:childTnLst>
            <p:seq>
              <p:cTn id="4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CustomShape 1"/>
          <p:cNvSpPr/>
          <p:nvPr/>
        </p:nvSpPr>
        <p:spPr>
          <a:xfrm>
            <a:off x="471960" y="122040"/>
            <a:ext cx="248040" cy="33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9" name="CustomShape 2"/>
          <p:cNvSpPr/>
          <p:nvPr/>
        </p:nvSpPr>
        <p:spPr>
          <a:xfrm>
            <a:off x="2017440" y="1224000"/>
            <a:ext cx="383760" cy="33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0" name="CustomShape 3"/>
          <p:cNvSpPr/>
          <p:nvPr/>
        </p:nvSpPr>
        <p:spPr>
          <a:xfrm>
            <a:off x="10525320" y="6277680"/>
            <a:ext cx="1397160" cy="33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446382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中国大学慕课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1" name="CustomShape 4"/>
          <p:cNvSpPr/>
          <p:nvPr/>
        </p:nvSpPr>
        <p:spPr>
          <a:xfrm>
            <a:off x="3131280" y="1656000"/>
            <a:ext cx="6012360" cy="1004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5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5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2" name="TextShape 5"/>
          <p:cNvSpPr txBox="1"/>
          <p:nvPr/>
        </p:nvSpPr>
        <p:spPr>
          <a:xfrm>
            <a:off x="1656000" y="1296000"/>
            <a:ext cx="4608360" cy="14439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打开新终端输入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rosrun ros_tutorials_service service_server.py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83" name="" descr=""/>
          <p:cNvPicPr/>
          <p:nvPr/>
        </p:nvPicPr>
        <p:blipFill>
          <a:blip r:embed="rId2"/>
          <a:stretch/>
        </p:blipFill>
        <p:spPr>
          <a:xfrm>
            <a:off x="3928680" y="3665520"/>
            <a:ext cx="4409640" cy="1628280"/>
          </a:xfrm>
          <a:prstGeom prst="rect">
            <a:avLst/>
          </a:prstGeom>
          <a:ln>
            <a:noFill/>
          </a:ln>
        </p:spPr>
      </p:pic>
    </p:spTree>
  </p:cSld>
  <p:transition>
    <p:random/>
  </p:transition>
  <p:timing>
    <p:tnLst>
      <p:par>
        <p:cTn id="49" dur="indefinite" restart="never" nodeType="tmRoot">
          <p:childTnLst>
            <p:seq>
              <p:cTn id="5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CustomShape 1"/>
          <p:cNvSpPr/>
          <p:nvPr/>
        </p:nvSpPr>
        <p:spPr>
          <a:xfrm>
            <a:off x="471960" y="122040"/>
            <a:ext cx="248040" cy="33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5" name="CustomShape 2"/>
          <p:cNvSpPr/>
          <p:nvPr/>
        </p:nvSpPr>
        <p:spPr>
          <a:xfrm>
            <a:off x="2017440" y="1224000"/>
            <a:ext cx="383760" cy="33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6" name="CustomShape 3"/>
          <p:cNvSpPr/>
          <p:nvPr/>
        </p:nvSpPr>
        <p:spPr>
          <a:xfrm>
            <a:off x="10525320" y="6277680"/>
            <a:ext cx="1397160" cy="33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446382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中国大学慕课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7" name="CustomShape 4"/>
          <p:cNvSpPr/>
          <p:nvPr/>
        </p:nvSpPr>
        <p:spPr>
          <a:xfrm>
            <a:off x="3131280" y="1656000"/>
            <a:ext cx="6012360" cy="1004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5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5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8" name="TextShape 5"/>
          <p:cNvSpPr txBox="1"/>
          <p:nvPr/>
        </p:nvSpPr>
        <p:spPr>
          <a:xfrm>
            <a:off x="1656000" y="1296000"/>
            <a:ext cx="4608360" cy="14439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打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开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新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终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端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输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入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ro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sr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ro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_t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ut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or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ia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ls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_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er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vi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er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vi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_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ie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.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y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89" name="" descr=""/>
          <p:cNvPicPr/>
          <p:nvPr/>
        </p:nvPicPr>
        <p:blipFill>
          <a:blip r:embed="rId2"/>
          <a:stretch/>
        </p:blipFill>
        <p:spPr>
          <a:xfrm>
            <a:off x="2685600" y="3351240"/>
            <a:ext cx="6895800" cy="2257200"/>
          </a:xfrm>
          <a:prstGeom prst="rect">
            <a:avLst/>
          </a:prstGeom>
          <a:ln>
            <a:noFill/>
          </a:ln>
        </p:spPr>
      </p:pic>
    </p:spTree>
  </p:cSld>
  <p:transition>
    <p:random/>
  </p:transition>
  <p:timing>
    <p:tnLst>
      <p:par>
        <p:cTn id="51" dur="indefinite" restart="never" nodeType="tmRoot">
          <p:childTnLst>
            <p:seq>
              <p:cTn id="5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CustomShape 1"/>
          <p:cNvSpPr/>
          <p:nvPr/>
        </p:nvSpPr>
        <p:spPr>
          <a:xfrm>
            <a:off x="471960" y="122040"/>
            <a:ext cx="248040" cy="33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1" name="CustomShape 2"/>
          <p:cNvSpPr/>
          <p:nvPr/>
        </p:nvSpPr>
        <p:spPr>
          <a:xfrm>
            <a:off x="2017440" y="1224000"/>
            <a:ext cx="383760" cy="33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2" name="CustomShape 3"/>
          <p:cNvSpPr/>
          <p:nvPr/>
        </p:nvSpPr>
        <p:spPr>
          <a:xfrm>
            <a:off x="10525320" y="6277680"/>
            <a:ext cx="1397160" cy="33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446382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中国大学慕课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3" name="CustomShape 4"/>
          <p:cNvSpPr/>
          <p:nvPr/>
        </p:nvSpPr>
        <p:spPr>
          <a:xfrm>
            <a:off x="3131280" y="1656000"/>
            <a:ext cx="6012360" cy="1004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5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5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4" name="TextShape 5"/>
          <p:cNvSpPr txBox="1"/>
          <p:nvPr/>
        </p:nvSpPr>
        <p:spPr>
          <a:xfrm>
            <a:off x="1656000" y="1296000"/>
            <a:ext cx="4608360" cy="14439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我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们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可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以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看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到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终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端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也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执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行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了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命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令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95" name="" descr=""/>
          <p:cNvPicPr/>
          <p:nvPr/>
        </p:nvPicPr>
        <p:blipFill>
          <a:blip r:embed="rId2"/>
          <a:stretch/>
        </p:blipFill>
        <p:spPr>
          <a:xfrm>
            <a:off x="3766680" y="3727440"/>
            <a:ext cx="4733640" cy="1504440"/>
          </a:xfrm>
          <a:prstGeom prst="rect">
            <a:avLst/>
          </a:prstGeom>
          <a:ln>
            <a:noFill/>
          </a:ln>
        </p:spPr>
      </p:pic>
    </p:spTree>
  </p:cSld>
  <p:transition>
    <p:random/>
  </p:transition>
  <p:timing>
    <p:tnLst>
      <p:par>
        <p:cTn id="53" dur="indefinite" restart="never" nodeType="tmRoot">
          <p:childTnLst>
            <p:seq>
              <p:cTn id="5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CustomShape 1"/>
          <p:cNvSpPr/>
          <p:nvPr/>
        </p:nvSpPr>
        <p:spPr>
          <a:xfrm>
            <a:off x="471960" y="122040"/>
            <a:ext cx="248040" cy="33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7" name="CustomShape 2"/>
          <p:cNvSpPr/>
          <p:nvPr/>
        </p:nvSpPr>
        <p:spPr>
          <a:xfrm>
            <a:off x="2017080" y="1224000"/>
            <a:ext cx="383760" cy="33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8" name="CustomShape 3"/>
          <p:cNvSpPr/>
          <p:nvPr/>
        </p:nvSpPr>
        <p:spPr>
          <a:xfrm>
            <a:off x="10525320" y="6277680"/>
            <a:ext cx="1397160" cy="33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446382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中国大学慕课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9" name="CustomShape 4"/>
          <p:cNvSpPr/>
          <p:nvPr/>
        </p:nvSpPr>
        <p:spPr>
          <a:xfrm>
            <a:off x="3131280" y="1656000"/>
            <a:ext cx="6012360" cy="3199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5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5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5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 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5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5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5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0" name="TextShape 5"/>
          <p:cNvSpPr txBox="1"/>
          <p:nvPr/>
        </p:nvSpPr>
        <p:spPr>
          <a:xfrm>
            <a:off x="2808000" y="2360520"/>
            <a:ext cx="8640000" cy="41511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至此一个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python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服务节点就完成了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我觉得比较容易出错的地方以下几点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1.source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命令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2.catkin_make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命令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都要在工作空间目录下进行，另外每次创建包都要编译，且打开终端时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source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ransition>
    <p:random/>
  </p:transition>
  <p:timing>
    <p:tnLst>
      <p:par>
        <p:cTn id="55" dur="indefinite" restart="never" nodeType="tmRoot">
          <p:childTnLst>
            <p:seq>
              <p:cTn id="5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图片 3" descr=""/>
          <p:cNvPicPr/>
          <p:nvPr/>
        </p:nvPicPr>
        <p:blipFill>
          <a:blip r:embed="rId1"/>
          <a:stretch/>
        </p:blipFill>
        <p:spPr>
          <a:xfrm>
            <a:off x="-6480" y="-5760"/>
            <a:ext cx="12205440" cy="6876720"/>
          </a:xfrm>
          <a:prstGeom prst="rect">
            <a:avLst/>
          </a:prstGeom>
          <a:ln>
            <a:noFill/>
          </a:ln>
        </p:spPr>
      </p:pic>
      <p:sp>
        <p:nvSpPr>
          <p:cNvPr id="302" name="CustomShape 1"/>
          <p:cNvSpPr/>
          <p:nvPr/>
        </p:nvSpPr>
        <p:spPr>
          <a:xfrm>
            <a:off x="4183920" y="2270880"/>
            <a:ext cx="3709800" cy="1552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9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谢    谢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ransition>
    <p:random/>
  </p:transition>
  <p:timing>
    <p:tnLst>
      <p:par>
        <p:cTn id="57" dur="indefinite" restart="never" nodeType="tmRoot">
          <p:childTnLst>
            <p:seq>
              <p:cTn id="5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CustomShape 1"/>
          <p:cNvSpPr/>
          <p:nvPr/>
        </p:nvSpPr>
        <p:spPr>
          <a:xfrm>
            <a:off x="257400" y="122040"/>
            <a:ext cx="677880" cy="33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0" name="CustomShape 2"/>
          <p:cNvSpPr/>
          <p:nvPr/>
        </p:nvSpPr>
        <p:spPr>
          <a:xfrm>
            <a:off x="2946600" y="450360"/>
            <a:ext cx="327240" cy="33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1" name="CustomShape 3"/>
          <p:cNvSpPr/>
          <p:nvPr/>
        </p:nvSpPr>
        <p:spPr>
          <a:xfrm>
            <a:off x="10525320" y="6277680"/>
            <a:ext cx="1397160" cy="33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446382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中国大学慕课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2" name="CustomShape 4"/>
          <p:cNvSpPr/>
          <p:nvPr/>
        </p:nvSpPr>
        <p:spPr>
          <a:xfrm>
            <a:off x="4391280" y="2623320"/>
            <a:ext cx="360180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1.</a:t>
            </a: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创建工作空间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3" name="CustomShape 5"/>
          <p:cNvSpPr/>
          <p:nvPr/>
        </p:nvSpPr>
        <p:spPr>
          <a:xfrm>
            <a:off x="3526200" y="1829520"/>
            <a:ext cx="5331600" cy="3286800"/>
          </a:xfrm>
          <a:custGeom>
            <a:avLst/>
            <a:gdLst/>
            <a:ahLst/>
            <a:rect l="l" t="t" r="r" b="b"/>
            <a:pathLst>
              <a:path w="5185" h="3880">
                <a:moveTo>
                  <a:pt x="4775" y="2900"/>
                </a:moveTo>
                <a:lnTo>
                  <a:pt x="411" y="2900"/>
                </a:lnTo>
                <a:lnTo>
                  <a:pt x="87" y="3532"/>
                </a:lnTo>
                <a:lnTo>
                  <a:pt x="5099" y="3532"/>
                </a:lnTo>
                <a:lnTo>
                  <a:pt x="4775" y="2900"/>
                </a:lnTo>
                <a:close/>
                <a:moveTo>
                  <a:pt x="2046" y="3380"/>
                </a:moveTo>
                <a:lnTo>
                  <a:pt x="2181" y="3125"/>
                </a:lnTo>
                <a:lnTo>
                  <a:pt x="3017" y="3125"/>
                </a:lnTo>
                <a:lnTo>
                  <a:pt x="3139" y="3380"/>
                </a:lnTo>
                <a:lnTo>
                  <a:pt x="2046" y="3380"/>
                </a:lnTo>
                <a:close/>
                <a:moveTo>
                  <a:pt x="4700" y="2755"/>
                </a:moveTo>
                <a:lnTo>
                  <a:pt x="4700" y="2755"/>
                </a:lnTo>
                <a:lnTo>
                  <a:pt x="4698" y="2743"/>
                </a:lnTo>
                <a:lnTo>
                  <a:pt x="4700" y="2731"/>
                </a:lnTo>
                <a:lnTo>
                  <a:pt x="4700" y="120"/>
                </a:lnTo>
                <a:lnTo>
                  <a:pt x="4699" y="108"/>
                </a:lnTo>
                <a:lnTo>
                  <a:pt x="4697" y="95"/>
                </a:lnTo>
                <a:lnTo>
                  <a:pt x="4694" y="84"/>
                </a:lnTo>
                <a:lnTo>
                  <a:pt x="4690" y="73"/>
                </a:lnTo>
                <a:lnTo>
                  <a:pt x="4685" y="63"/>
                </a:lnTo>
                <a:lnTo>
                  <a:pt x="4680" y="53"/>
                </a:lnTo>
                <a:lnTo>
                  <a:pt x="4673" y="43"/>
                </a:lnTo>
                <a:lnTo>
                  <a:pt x="4665" y="34"/>
                </a:lnTo>
                <a:lnTo>
                  <a:pt x="4657" y="27"/>
                </a:lnTo>
                <a:lnTo>
                  <a:pt x="4647" y="20"/>
                </a:lnTo>
                <a:lnTo>
                  <a:pt x="4637" y="14"/>
                </a:lnTo>
                <a:lnTo>
                  <a:pt x="4627" y="9"/>
                </a:lnTo>
                <a:lnTo>
                  <a:pt x="4616" y="5"/>
                </a:lnTo>
                <a:lnTo>
                  <a:pt x="4605" y="2"/>
                </a:lnTo>
                <a:lnTo>
                  <a:pt x="4592" y="1"/>
                </a:lnTo>
                <a:lnTo>
                  <a:pt x="4580" y="0"/>
                </a:lnTo>
                <a:lnTo>
                  <a:pt x="605" y="0"/>
                </a:lnTo>
                <a:lnTo>
                  <a:pt x="593" y="1"/>
                </a:lnTo>
                <a:lnTo>
                  <a:pt x="581" y="2"/>
                </a:lnTo>
                <a:lnTo>
                  <a:pt x="569" y="5"/>
                </a:lnTo>
                <a:lnTo>
                  <a:pt x="558" y="9"/>
                </a:lnTo>
                <a:lnTo>
                  <a:pt x="548" y="14"/>
                </a:lnTo>
                <a:lnTo>
                  <a:pt x="538" y="20"/>
                </a:lnTo>
                <a:lnTo>
                  <a:pt x="529" y="27"/>
                </a:lnTo>
                <a:lnTo>
                  <a:pt x="521" y="34"/>
                </a:lnTo>
                <a:lnTo>
                  <a:pt x="512" y="43"/>
                </a:lnTo>
                <a:lnTo>
                  <a:pt x="505" y="53"/>
                </a:lnTo>
                <a:lnTo>
                  <a:pt x="499" y="63"/>
                </a:lnTo>
                <a:lnTo>
                  <a:pt x="494" y="73"/>
                </a:lnTo>
                <a:lnTo>
                  <a:pt x="490" y="84"/>
                </a:lnTo>
                <a:lnTo>
                  <a:pt x="488" y="95"/>
                </a:lnTo>
                <a:lnTo>
                  <a:pt x="486" y="108"/>
                </a:lnTo>
                <a:lnTo>
                  <a:pt x="485" y="120"/>
                </a:lnTo>
                <a:lnTo>
                  <a:pt x="485" y="2731"/>
                </a:lnTo>
                <a:lnTo>
                  <a:pt x="486" y="2743"/>
                </a:lnTo>
                <a:lnTo>
                  <a:pt x="485" y="2755"/>
                </a:lnTo>
                <a:lnTo>
                  <a:pt x="484" y="2756"/>
                </a:lnTo>
                <a:lnTo>
                  <a:pt x="4701" y="2756"/>
                </a:lnTo>
                <a:lnTo>
                  <a:pt x="4700" y="2755"/>
                </a:lnTo>
                <a:close/>
                <a:moveTo>
                  <a:pt x="4401" y="2552"/>
                </a:moveTo>
                <a:lnTo>
                  <a:pt x="784" y="2552"/>
                </a:lnTo>
                <a:lnTo>
                  <a:pt x="784" y="299"/>
                </a:lnTo>
                <a:lnTo>
                  <a:pt x="4401" y="299"/>
                </a:lnTo>
                <a:lnTo>
                  <a:pt x="4401" y="2552"/>
                </a:lnTo>
                <a:close/>
                <a:moveTo>
                  <a:pt x="5172" y="3676"/>
                </a:moveTo>
                <a:lnTo>
                  <a:pt x="12" y="3676"/>
                </a:lnTo>
                <a:lnTo>
                  <a:pt x="0" y="3700"/>
                </a:lnTo>
                <a:lnTo>
                  <a:pt x="1" y="3713"/>
                </a:lnTo>
                <a:lnTo>
                  <a:pt x="2" y="3727"/>
                </a:lnTo>
                <a:lnTo>
                  <a:pt x="5" y="3741"/>
                </a:lnTo>
                <a:lnTo>
                  <a:pt x="9" y="3756"/>
                </a:lnTo>
                <a:lnTo>
                  <a:pt x="14" y="3771"/>
                </a:lnTo>
                <a:lnTo>
                  <a:pt x="20" y="3786"/>
                </a:lnTo>
                <a:lnTo>
                  <a:pt x="28" y="3801"/>
                </a:lnTo>
                <a:lnTo>
                  <a:pt x="36" y="3815"/>
                </a:lnTo>
                <a:lnTo>
                  <a:pt x="44" y="3828"/>
                </a:lnTo>
                <a:lnTo>
                  <a:pt x="53" y="3841"/>
                </a:lnTo>
                <a:lnTo>
                  <a:pt x="63" y="3852"/>
                </a:lnTo>
                <a:lnTo>
                  <a:pt x="73" y="3861"/>
                </a:lnTo>
                <a:lnTo>
                  <a:pt x="85" y="3869"/>
                </a:lnTo>
                <a:lnTo>
                  <a:pt x="96" y="3875"/>
                </a:lnTo>
                <a:lnTo>
                  <a:pt x="108" y="3878"/>
                </a:lnTo>
                <a:lnTo>
                  <a:pt x="114" y="3879"/>
                </a:lnTo>
                <a:lnTo>
                  <a:pt x="120" y="3880"/>
                </a:lnTo>
                <a:lnTo>
                  <a:pt x="5065" y="3880"/>
                </a:lnTo>
                <a:lnTo>
                  <a:pt x="5071" y="3879"/>
                </a:lnTo>
                <a:lnTo>
                  <a:pt x="5077" y="3878"/>
                </a:lnTo>
                <a:lnTo>
                  <a:pt x="5089" y="3875"/>
                </a:lnTo>
                <a:lnTo>
                  <a:pt x="5101" y="3869"/>
                </a:lnTo>
                <a:lnTo>
                  <a:pt x="5112" y="3861"/>
                </a:lnTo>
                <a:lnTo>
                  <a:pt x="5122" y="3852"/>
                </a:lnTo>
                <a:lnTo>
                  <a:pt x="5132" y="3841"/>
                </a:lnTo>
                <a:lnTo>
                  <a:pt x="5141" y="3828"/>
                </a:lnTo>
                <a:lnTo>
                  <a:pt x="5150" y="3815"/>
                </a:lnTo>
                <a:lnTo>
                  <a:pt x="5158" y="3801"/>
                </a:lnTo>
                <a:lnTo>
                  <a:pt x="5165" y="3786"/>
                </a:lnTo>
                <a:lnTo>
                  <a:pt x="5171" y="3771"/>
                </a:lnTo>
                <a:lnTo>
                  <a:pt x="5176" y="3756"/>
                </a:lnTo>
                <a:lnTo>
                  <a:pt x="5180" y="3741"/>
                </a:lnTo>
                <a:lnTo>
                  <a:pt x="5182" y="3727"/>
                </a:lnTo>
                <a:lnTo>
                  <a:pt x="5184" y="3713"/>
                </a:lnTo>
                <a:lnTo>
                  <a:pt x="5185" y="3700"/>
                </a:lnTo>
                <a:lnTo>
                  <a:pt x="5172" y="3676"/>
                </a:lnTo>
                <a:close/>
              </a:path>
            </a:pathLst>
          </a:custGeom>
          <a:solidFill>
            <a:srgbClr val="c3dbe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ransition>
    <p:random/>
  </p:transition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CustomShape 1"/>
          <p:cNvSpPr/>
          <p:nvPr/>
        </p:nvSpPr>
        <p:spPr>
          <a:xfrm>
            <a:off x="10525320" y="6277680"/>
            <a:ext cx="1397160" cy="33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446382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中国大学慕课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5" name="CustomShape 2"/>
          <p:cNvSpPr/>
          <p:nvPr/>
        </p:nvSpPr>
        <p:spPr>
          <a:xfrm>
            <a:off x="1221840" y="1242000"/>
            <a:ext cx="48600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6" name="CustomShape 3"/>
          <p:cNvSpPr/>
          <p:nvPr/>
        </p:nvSpPr>
        <p:spPr>
          <a:xfrm>
            <a:off x="1744920" y="1935000"/>
            <a:ext cx="3223080" cy="402120"/>
          </a:xfrm>
          <a:prstGeom prst="homePlate">
            <a:avLst>
              <a:gd name="adj" fmla="val 50000"/>
            </a:avLst>
          </a:prstGeom>
          <a:solidFill>
            <a:srgbClr val="c3dbe7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7" name="CustomShape 4"/>
          <p:cNvSpPr/>
          <p:nvPr/>
        </p:nvSpPr>
        <p:spPr>
          <a:xfrm>
            <a:off x="1353600" y="1953360"/>
            <a:ext cx="307440" cy="36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1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8" name="CustomShape 5"/>
          <p:cNvSpPr/>
          <p:nvPr/>
        </p:nvSpPr>
        <p:spPr>
          <a:xfrm>
            <a:off x="1747440" y="2523960"/>
            <a:ext cx="3076560" cy="402120"/>
          </a:xfrm>
          <a:prstGeom prst="homePlate">
            <a:avLst>
              <a:gd name="adj" fmla="val 50000"/>
            </a:avLst>
          </a:prstGeom>
          <a:solidFill>
            <a:srgbClr val="c3dbe7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cd catkin_ws9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9" name="CustomShape 6"/>
          <p:cNvSpPr/>
          <p:nvPr/>
        </p:nvSpPr>
        <p:spPr>
          <a:xfrm>
            <a:off x="1356120" y="2542680"/>
            <a:ext cx="307440" cy="36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2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0" name="CustomShape 7"/>
          <p:cNvSpPr/>
          <p:nvPr/>
        </p:nvSpPr>
        <p:spPr>
          <a:xfrm>
            <a:off x="1713240" y="3093840"/>
            <a:ext cx="3110760" cy="402120"/>
          </a:xfrm>
          <a:prstGeom prst="homePlate">
            <a:avLst>
              <a:gd name="adj" fmla="val 50000"/>
            </a:avLst>
          </a:prstGeom>
          <a:solidFill>
            <a:srgbClr val="c3dbe7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1" name="CustomShape 8"/>
          <p:cNvSpPr/>
          <p:nvPr/>
        </p:nvSpPr>
        <p:spPr>
          <a:xfrm>
            <a:off x="1348560" y="3096000"/>
            <a:ext cx="307440" cy="36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3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2" name="CustomShape 9"/>
          <p:cNvSpPr/>
          <p:nvPr/>
        </p:nvSpPr>
        <p:spPr>
          <a:xfrm>
            <a:off x="1720080" y="1972440"/>
            <a:ext cx="28908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mkdir -p ~/catkin_ws9/src 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3" name="CustomShape 10"/>
          <p:cNvSpPr/>
          <p:nvPr/>
        </p:nvSpPr>
        <p:spPr>
          <a:xfrm>
            <a:off x="1747440" y="2553480"/>
            <a:ext cx="30045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4" name="CustomShape 11"/>
          <p:cNvSpPr/>
          <p:nvPr/>
        </p:nvSpPr>
        <p:spPr>
          <a:xfrm>
            <a:off x="1747440" y="3131280"/>
            <a:ext cx="42606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catkin_make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5" name="CustomShape 12"/>
          <p:cNvSpPr/>
          <p:nvPr/>
        </p:nvSpPr>
        <p:spPr>
          <a:xfrm>
            <a:off x="1353600" y="1953360"/>
            <a:ext cx="307440" cy="36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1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6" name="CustomShape 13"/>
          <p:cNvSpPr/>
          <p:nvPr/>
        </p:nvSpPr>
        <p:spPr>
          <a:xfrm>
            <a:off x="1353600" y="1953360"/>
            <a:ext cx="307440" cy="36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1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7" name="CustomShape 14"/>
          <p:cNvSpPr/>
          <p:nvPr/>
        </p:nvSpPr>
        <p:spPr>
          <a:xfrm>
            <a:off x="7361640" y="2016000"/>
            <a:ext cx="232920" cy="36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8" name="CustomShape 15"/>
          <p:cNvSpPr/>
          <p:nvPr/>
        </p:nvSpPr>
        <p:spPr>
          <a:xfrm>
            <a:off x="5544000" y="1938960"/>
            <a:ext cx="2880000" cy="36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创建工作空间包含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src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目录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9" name="CustomShape 16"/>
          <p:cNvSpPr/>
          <p:nvPr/>
        </p:nvSpPr>
        <p:spPr>
          <a:xfrm>
            <a:off x="5577120" y="2514960"/>
            <a:ext cx="1552680" cy="36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回到工作空间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0" name="CustomShape 17"/>
          <p:cNvSpPr/>
          <p:nvPr/>
        </p:nvSpPr>
        <p:spPr>
          <a:xfrm>
            <a:off x="5627880" y="3111120"/>
            <a:ext cx="1551240" cy="36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编译工作空间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1" name="CustomShape 18"/>
          <p:cNvSpPr/>
          <p:nvPr/>
        </p:nvSpPr>
        <p:spPr>
          <a:xfrm>
            <a:off x="1348560" y="3738960"/>
            <a:ext cx="307440" cy="36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4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2" name="CustomShape 19"/>
          <p:cNvSpPr/>
          <p:nvPr/>
        </p:nvSpPr>
        <p:spPr>
          <a:xfrm>
            <a:off x="1675440" y="3701880"/>
            <a:ext cx="3220560" cy="402120"/>
          </a:xfrm>
          <a:prstGeom prst="homePlate">
            <a:avLst>
              <a:gd name="adj" fmla="val 50000"/>
            </a:avLst>
          </a:prstGeom>
          <a:solidFill>
            <a:srgbClr val="c3dbe7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source devel/setup.bash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3" name="CustomShape 20"/>
          <p:cNvSpPr/>
          <p:nvPr/>
        </p:nvSpPr>
        <p:spPr>
          <a:xfrm>
            <a:off x="5682960" y="3672000"/>
            <a:ext cx="2237040" cy="36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文件挂载到工作空间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ransition>
    <p:random/>
  </p:transition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CustomShape 1"/>
          <p:cNvSpPr/>
          <p:nvPr/>
        </p:nvSpPr>
        <p:spPr>
          <a:xfrm>
            <a:off x="10525320" y="6277680"/>
            <a:ext cx="1397160" cy="33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446382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中国大学慕课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5" name="CustomShape 2"/>
          <p:cNvSpPr/>
          <p:nvPr/>
        </p:nvSpPr>
        <p:spPr>
          <a:xfrm>
            <a:off x="713880" y="1224000"/>
            <a:ext cx="832392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到目前为止工作空间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catkin_ws9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已经在目录中出现并且包含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6" name="CustomShape 3"/>
          <p:cNvSpPr/>
          <p:nvPr/>
        </p:nvSpPr>
        <p:spPr>
          <a:xfrm>
            <a:off x="1353600" y="1953360"/>
            <a:ext cx="307440" cy="36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7" name="CustomShape 4"/>
          <p:cNvSpPr/>
          <p:nvPr/>
        </p:nvSpPr>
        <p:spPr>
          <a:xfrm>
            <a:off x="1356120" y="2542680"/>
            <a:ext cx="307440" cy="36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8" name="CustomShape 5"/>
          <p:cNvSpPr/>
          <p:nvPr/>
        </p:nvSpPr>
        <p:spPr>
          <a:xfrm>
            <a:off x="1348560" y="3096000"/>
            <a:ext cx="307440" cy="36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9" name="CustomShape 6"/>
          <p:cNvSpPr/>
          <p:nvPr/>
        </p:nvSpPr>
        <p:spPr>
          <a:xfrm>
            <a:off x="2238480" y="1964160"/>
            <a:ext cx="4096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0" name="CustomShape 7"/>
          <p:cNvSpPr/>
          <p:nvPr/>
        </p:nvSpPr>
        <p:spPr>
          <a:xfrm>
            <a:off x="1747440" y="2553480"/>
            <a:ext cx="547272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1" name="CustomShape 8"/>
          <p:cNvSpPr/>
          <p:nvPr/>
        </p:nvSpPr>
        <p:spPr>
          <a:xfrm>
            <a:off x="1747440" y="3131280"/>
            <a:ext cx="42606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32" name="" descr=""/>
          <p:cNvPicPr/>
          <p:nvPr/>
        </p:nvPicPr>
        <p:blipFill>
          <a:blip r:embed="rId2"/>
          <a:stretch/>
        </p:blipFill>
        <p:spPr>
          <a:xfrm>
            <a:off x="3901680" y="3156120"/>
            <a:ext cx="4428720" cy="1447560"/>
          </a:xfrm>
          <a:prstGeom prst="rect">
            <a:avLst/>
          </a:prstGeom>
          <a:ln>
            <a:noFill/>
          </a:ln>
        </p:spPr>
      </p:pic>
    </p:spTree>
  </p:cSld>
  <p:transition>
    <p:random/>
  </p:transition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CustomShape 1"/>
          <p:cNvSpPr/>
          <p:nvPr/>
        </p:nvSpPr>
        <p:spPr>
          <a:xfrm>
            <a:off x="257400" y="122040"/>
            <a:ext cx="677880" cy="33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4" name="CustomShape 2"/>
          <p:cNvSpPr/>
          <p:nvPr/>
        </p:nvSpPr>
        <p:spPr>
          <a:xfrm>
            <a:off x="2946600" y="450360"/>
            <a:ext cx="327240" cy="33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5" name="CustomShape 3"/>
          <p:cNvSpPr/>
          <p:nvPr/>
        </p:nvSpPr>
        <p:spPr>
          <a:xfrm>
            <a:off x="10525320" y="6277680"/>
            <a:ext cx="1397160" cy="33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446382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中国大学慕课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6" name="CustomShape 4"/>
          <p:cNvSpPr/>
          <p:nvPr/>
        </p:nvSpPr>
        <p:spPr>
          <a:xfrm>
            <a:off x="4391280" y="2623320"/>
            <a:ext cx="3601800" cy="1186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2.</a:t>
            </a: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创建功能包及文件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7" name="CustomShape 5"/>
          <p:cNvSpPr/>
          <p:nvPr/>
        </p:nvSpPr>
        <p:spPr>
          <a:xfrm>
            <a:off x="3526200" y="1829520"/>
            <a:ext cx="5331600" cy="3286800"/>
          </a:xfrm>
          <a:custGeom>
            <a:avLst/>
            <a:gdLst/>
            <a:ahLst/>
            <a:rect l="l" t="t" r="r" b="b"/>
            <a:pathLst>
              <a:path w="5185" h="3880">
                <a:moveTo>
                  <a:pt x="4775" y="2900"/>
                </a:moveTo>
                <a:lnTo>
                  <a:pt x="411" y="2900"/>
                </a:lnTo>
                <a:lnTo>
                  <a:pt x="87" y="3532"/>
                </a:lnTo>
                <a:lnTo>
                  <a:pt x="5099" y="3532"/>
                </a:lnTo>
                <a:lnTo>
                  <a:pt x="4775" y="2900"/>
                </a:lnTo>
                <a:close/>
                <a:moveTo>
                  <a:pt x="2046" y="3380"/>
                </a:moveTo>
                <a:lnTo>
                  <a:pt x="2181" y="3125"/>
                </a:lnTo>
                <a:lnTo>
                  <a:pt x="3017" y="3125"/>
                </a:lnTo>
                <a:lnTo>
                  <a:pt x="3139" y="3380"/>
                </a:lnTo>
                <a:lnTo>
                  <a:pt x="2046" y="3380"/>
                </a:lnTo>
                <a:close/>
                <a:moveTo>
                  <a:pt x="4700" y="2755"/>
                </a:moveTo>
                <a:lnTo>
                  <a:pt x="4700" y="2755"/>
                </a:lnTo>
                <a:lnTo>
                  <a:pt x="4698" y="2743"/>
                </a:lnTo>
                <a:lnTo>
                  <a:pt x="4700" y="2731"/>
                </a:lnTo>
                <a:lnTo>
                  <a:pt x="4700" y="120"/>
                </a:lnTo>
                <a:lnTo>
                  <a:pt x="4699" y="108"/>
                </a:lnTo>
                <a:lnTo>
                  <a:pt x="4697" y="95"/>
                </a:lnTo>
                <a:lnTo>
                  <a:pt x="4694" y="84"/>
                </a:lnTo>
                <a:lnTo>
                  <a:pt x="4690" y="73"/>
                </a:lnTo>
                <a:lnTo>
                  <a:pt x="4685" y="63"/>
                </a:lnTo>
                <a:lnTo>
                  <a:pt x="4680" y="53"/>
                </a:lnTo>
                <a:lnTo>
                  <a:pt x="4673" y="43"/>
                </a:lnTo>
                <a:lnTo>
                  <a:pt x="4665" y="34"/>
                </a:lnTo>
                <a:lnTo>
                  <a:pt x="4657" y="27"/>
                </a:lnTo>
                <a:lnTo>
                  <a:pt x="4647" y="20"/>
                </a:lnTo>
                <a:lnTo>
                  <a:pt x="4637" y="14"/>
                </a:lnTo>
                <a:lnTo>
                  <a:pt x="4627" y="9"/>
                </a:lnTo>
                <a:lnTo>
                  <a:pt x="4616" y="5"/>
                </a:lnTo>
                <a:lnTo>
                  <a:pt x="4605" y="2"/>
                </a:lnTo>
                <a:lnTo>
                  <a:pt x="4592" y="1"/>
                </a:lnTo>
                <a:lnTo>
                  <a:pt x="4580" y="0"/>
                </a:lnTo>
                <a:lnTo>
                  <a:pt x="605" y="0"/>
                </a:lnTo>
                <a:lnTo>
                  <a:pt x="593" y="1"/>
                </a:lnTo>
                <a:lnTo>
                  <a:pt x="581" y="2"/>
                </a:lnTo>
                <a:lnTo>
                  <a:pt x="569" y="5"/>
                </a:lnTo>
                <a:lnTo>
                  <a:pt x="558" y="9"/>
                </a:lnTo>
                <a:lnTo>
                  <a:pt x="548" y="14"/>
                </a:lnTo>
                <a:lnTo>
                  <a:pt x="538" y="20"/>
                </a:lnTo>
                <a:lnTo>
                  <a:pt x="529" y="27"/>
                </a:lnTo>
                <a:lnTo>
                  <a:pt x="521" y="34"/>
                </a:lnTo>
                <a:lnTo>
                  <a:pt x="512" y="43"/>
                </a:lnTo>
                <a:lnTo>
                  <a:pt x="505" y="53"/>
                </a:lnTo>
                <a:lnTo>
                  <a:pt x="499" y="63"/>
                </a:lnTo>
                <a:lnTo>
                  <a:pt x="494" y="73"/>
                </a:lnTo>
                <a:lnTo>
                  <a:pt x="490" y="84"/>
                </a:lnTo>
                <a:lnTo>
                  <a:pt x="488" y="95"/>
                </a:lnTo>
                <a:lnTo>
                  <a:pt x="486" y="108"/>
                </a:lnTo>
                <a:lnTo>
                  <a:pt x="485" y="120"/>
                </a:lnTo>
                <a:lnTo>
                  <a:pt x="485" y="2731"/>
                </a:lnTo>
                <a:lnTo>
                  <a:pt x="486" y="2743"/>
                </a:lnTo>
                <a:lnTo>
                  <a:pt x="485" y="2755"/>
                </a:lnTo>
                <a:lnTo>
                  <a:pt x="484" y="2756"/>
                </a:lnTo>
                <a:lnTo>
                  <a:pt x="4701" y="2756"/>
                </a:lnTo>
                <a:lnTo>
                  <a:pt x="4700" y="2755"/>
                </a:lnTo>
                <a:close/>
                <a:moveTo>
                  <a:pt x="4401" y="2552"/>
                </a:moveTo>
                <a:lnTo>
                  <a:pt x="784" y="2552"/>
                </a:lnTo>
                <a:lnTo>
                  <a:pt x="784" y="299"/>
                </a:lnTo>
                <a:lnTo>
                  <a:pt x="4401" y="299"/>
                </a:lnTo>
                <a:lnTo>
                  <a:pt x="4401" y="2552"/>
                </a:lnTo>
                <a:close/>
                <a:moveTo>
                  <a:pt x="5172" y="3676"/>
                </a:moveTo>
                <a:lnTo>
                  <a:pt x="12" y="3676"/>
                </a:lnTo>
                <a:lnTo>
                  <a:pt x="0" y="3700"/>
                </a:lnTo>
                <a:lnTo>
                  <a:pt x="1" y="3713"/>
                </a:lnTo>
                <a:lnTo>
                  <a:pt x="2" y="3727"/>
                </a:lnTo>
                <a:lnTo>
                  <a:pt x="5" y="3741"/>
                </a:lnTo>
                <a:lnTo>
                  <a:pt x="9" y="3756"/>
                </a:lnTo>
                <a:lnTo>
                  <a:pt x="14" y="3771"/>
                </a:lnTo>
                <a:lnTo>
                  <a:pt x="20" y="3786"/>
                </a:lnTo>
                <a:lnTo>
                  <a:pt x="28" y="3801"/>
                </a:lnTo>
                <a:lnTo>
                  <a:pt x="36" y="3815"/>
                </a:lnTo>
                <a:lnTo>
                  <a:pt x="44" y="3828"/>
                </a:lnTo>
                <a:lnTo>
                  <a:pt x="53" y="3841"/>
                </a:lnTo>
                <a:lnTo>
                  <a:pt x="63" y="3852"/>
                </a:lnTo>
                <a:lnTo>
                  <a:pt x="73" y="3861"/>
                </a:lnTo>
                <a:lnTo>
                  <a:pt x="85" y="3869"/>
                </a:lnTo>
                <a:lnTo>
                  <a:pt x="96" y="3875"/>
                </a:lnTo>
                <a:lnTo>
                  <a:pt x="108" y="3878"/>
                </a:lnTo>
                <a:lnTo>
                  <a:pt x="114" y="3879"/>
                </a:lnTo>
                <a:lnTo>
                  <a:pt x="120" y="3880"/>
                </a:lnTo>
                <a:lnTo>
                  <a:pt x="5065" y="3880"/>
                </a:lnTo>
                <a:lnTo>
                  <a:pt x="5071" y="3879"/>
                </a:lnTo>
                <a:lnTo>
                  <a:pt x="5077" y="3878"/>
                </a:lnTo>
                <a:lnTo>
                  <a:pt x="5089" y="3875"/>
                </a:lnTo>
                <a:lnTo>
                  <a:pt x="5101" y="3869"/>
                </a:lnTo>
                <a:lnTo>
                  <a:pt x="5112" y="3861"/>
                </a:lnTo>
                <a:lnTo>
                  <a:pt x="5122" y="3852"/>
                </a:lnTo>
                <a:lnTo>
                  <a:pt x="5132" y="3841"/>
                </a:lnTo>
                <a:lnTo>
                  <a:pt x="5141" y="3828"/>
                </a:lnTo>
                <a:lnTo>
                  <a:pt x="5150" y="3815"/>
                </a:lnTo>
                <a:lnTo>
                  <a:pt x="5158" y="3801"/>
                </a:lnTo>
                <a:lnTo>
                  <a:pt x="5165" y="3786"/>
                </a:lnTo>
                <a:lnTo>
                  <a:pt x="5171" y="3771"/>
                </a:lnTo>
                <a:lnTo>
                  <a:pt x="5176" y="3756"/>
                </a:lnTo>
                <a:lnTo>
                  <a:pt x="5180" y="3741"/>
                </a:lnTo>
                <a:lnTo>
                  <a:pt x="5182" y="3727"/>
                </a:lnTo>
                <a:lnTo>
                  <a:pt x="5184" y="3713"/>
                </a:lnTo>
                <a:lnTo>
                  <a:pt x="5185" y="3700"/>
                </a:lnTo>
                <a:lnTo>
                  <a:pt x="5172" y="3676"/>
                </a:lnTo>
                <a:close/>
              </a:path>
            </a:pathLst>
          </a:custGeom>
          <a:solidFill>
            <a:srgbClr val="c3dbe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ransition>
    <p:random/>
  </p:transition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CustomShape 1"/>
          <p:cNvSpPr/>
          <p:nvPr/>
        </p:nvSpPr>
        <p:spPr>
          <a:xfrm>
            <a:off x="257400" y="122040"/>
            <a:ext cx="677880" cy="33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9" name="CustomShape 2"/>
          <p:cNvSpPr/>
          <p:nvPr/>
        </p:nvSpPr>
        <p:spPr>
          <a:xfrm>
            <a:off x="2946600" y="450360"/>
            <a:ext cx="327240" cy="33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0" name="CustomShape 3"/>
          <p:cNvSpPr/>
          <p:nvPr/>
        </p:nvSpPr>
        <p:spPr>
          <a:xfrm>
            <a:off x="10525320" y="6277680"/>
            <a:ext cx="1397160" cy="33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446382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中国大学慕课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1" name="CustomShape 4"/>
          <p:cNvSpPr/>
          <p:nvPr/>
        </p:nvSpPr>
        <p:spPr>
          <a:xfrm>
            <a:off x="4391280" y="2623320"/>
            <a:ext cx="360180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2.1</a:t>
            </a: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创建功能包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2" name="CustomShape 5"/>
          <p:cNvSpPr/>
          <p:nvPr/>
        </p:nvSpPr>
        <p:spPr>
          <a:xfrm>
            <a:off x="3526200" y="1829520"/>
            <a:ext cx="5331600" cy="3286800"/>
          </a:xfrm>
          <a:custGeom>
            <a:avLst/>
            <a:gdLst/>
            <a:ahLst/>
            <a:rect l="l" t="t" r="r" b="b"/>
            <a:pathLst>
              <a:path w="5185" h="3880">
                <a:moveTo>
                  <a:pt x="4775" y="2900"/>
                </a:moveTo>
                <a:lnTo>
                  <a:pt x="411" y="2900"/>
                </a:lnTo>
                <a:lnTo>
                  <a:pt x="87" y="3532"/>
                </a:lnTo>
                <a:lnTo>
                  <a:pt x="5099" y="3532"/>
                </a:lnTo>
                <a:lnTo>
                  <a:pt x="4775" y="2900"/>
                </a:lnTo>
                <a:close/>
                <a:moveTo>
                  <a:pt x="2046" y="3380"/>
                </a:moveTo>
                <a:lnTo>
                  <a:pt x="2181" y="3125"/>
                </a:lnTo>
                <a:lnTo>
                  <a:pt x="3017" y="3125"/>
                </a:lnTo>
                <a:lnTo>
                  <a:pt x="3139" y="3380"/>
                </a:lnTo>
                <a:lnTo>
                  <a:pt x="2046" y="3380"/>
                </a:lnTo>
                <a:close/>
                <a:moveTo>
                  <a:pt x="4700" y="2755"/>
                </a:moveTo>
                <a:lnTo>
                  <a:pt x="4700" y="2755"/>
                </a:lnTo>
                <a:lnTo>
                  <a:pt x="4698" y="2743"/>
                </a:lnTo>
                <a:lnTo>
                  <a:pt x="4700" y="2731"/>
                </a:lnTo>
                <a:lnTo>
                  <a:pt x="4700" y="120"/>
                </a:lnTo>
                <a:lnTo>
                  <a:pt x="4699" y="108"/>
                </a:lnTo>
                <a:lnTo>
                  <a:pt x="4697" y="95"/>
                </a:lnTo>
                <a:lnTo>
                  <a:pt x="4694" y="84"/>
                </a:lnTo>
                <a:lnTo>
                  <a:pt x="4690" y="73"/>
                </a:lnTo>
                <a:lnTo>
                  <a:pt x="4685" y="63"/>
                </a:lnTo>
                <a:lnTo>
                  <a:pt x="4680" y="53"/>
                </a:lnTo>
                <a:lnTo>
                  <a:pt x="4673" y="43"/>
                </a:lnTo>
                <a:lnTo>
                  <a:pt x="4665" y="34"/>
                </a:lnTo>
                <a:lnTo>
                  <a:pt x="4657" y="27"/>
                </a:lnTo>
                <a:lnTo>
                  <a:pt x="4647" y="20"/>
                </a:lnTo>
                <a:lnTo>
                  <a:pt x="4637" y="14"/>
                </a:lnTo>
                <a:lnTo>
                  <a:pt x="4627" y="9"/>
                </a:lnTo>
                <a:lnTo>
                  <a:pt x="4616" y="5"/>
                </a:lnTo>
                <a:lnTo>
                  <a:pt x="4605" y="2"/>
                </a:lnTo>
                <a:lnTo>
                  <a:pt x="4592" y="1"/>
                </a:lnTo>
                <a:lnTo>
                  <a:pt x="4580" y="0"/>
                </a:lnTo>
                <a:lnTo>
                  <a:pt x="605" y="0"/>
                </a:lnTo>
                <a:lnTo>
                  <a:pt x="593" y="1"/>
                </a:lnTo>
                <a:lnTo>
                  <a:pt x="581" y="2"/>
                </a:lnTo>
                <a:lnTo>
                  <a:pt x="569" y="5"/>
                </a:lnTo>
                <a:lnTo>
                  <a:pt x="558" y="9"/>
                </a:lnTo>
                <a:lnTo>
                  <a:pt x="548" y="14"/>
                </a:lnTo>
                <a:lnTo>
                  <a:pt x="538" y="20"/>
                </a:lnTo>
                <a:lnTo>
                  <a:pt x="529" y="27"/>
                </a:lnTo>
                <a:lnTo>
                  <a:pt x="521" y="34"/>
                </a:lnTo>
                <a:lnTo>
                  <a:pt x="512" y="43"/>
                </a:lnTo>
                <a:lnTo>
                  <a:pt x="505" y="53"/>
                </a:lnTo>
                <a:lnTo>
                  <a:pt x="499" y="63"/>
                </a:lnTo>
                <a:lnTo>
                  <a:pt x="494" y="73"/>
                </a:lnTo>
                <a:lnTo>
                  <a:pt x="490" y="84"/>
                </a:lnTo>
                <a:lnTo>
                  <a:pt x="488" y="95"/>
                </a:lnTo>
                <a:lnTo>
                  <a:pt x="486" y="108"/>
                </a:lnTo>
                <a:lnTo>
                  <a:pt x="485" y="120"/>
                </a:lnTo>
                <a:lnTo>
                  <a:pt x="485" y="2731"/>
                </a:lnTo>
                <a:lnTo>
                  <a:pt x="486" y="2743"/>
                </a:lnTo>
                <a:lnTo>
                  <a:pt x="485" y="2755"/>
                </a:lnTo>
                <a:lnTo>
                  <a:pt x="484" y="2756"/>
                </a:lnTo>
                <a:lnTo>
                  <a:pt x="4701" y="2756"/>
                </a:lnTo>
                <a:lnTo>
                  <a:pt x="4700" y="2755"/>
                </a:lnTo>
                <a:close/>
                <a:moveTo>
                  <a:pt x="4401" y="2552"/>
                </a:moveTo>
                <a:lnTo>
                  <a:pt x="784" y="2552"/>
                </a:lnTo>
                <a:lnTo>
                  <a:pt x="784" y="299"/>
                </a:lnTo>
                <a:lnTo>
                  <a:pt x="4401" y="299"/>
                </a:lnTo>
                <a:lnTo>
                  <a:pt x="4401" y="2552"/>
                </a:lnTo>
                <a:close/>
                <a:moveTo>
                  <a:pt x="5172" y="3676"/>
                </a:moveTo>
                <a:lnTo>
                  <a:pt x="12" y="3676"/>
                </a:lnTo>
                <a:lnTo>
                  <a:pt x="0" y="3700"/>
                </a:lnTo>
                <a:lnTo>
                  <a:pt x="1" y="3713"/>
                </a:lnTo>
                <a:lnTo>
                  <a:pt x="2" y="3727"/>
                </a:lnTo>
                <a:lnTo>
                  <a:pt x="5" y="3741"/>
                </a:lnTo>
                <a:lnTo>
                  <a:pt x="9" y="3756"/>
                </a:lnTo>
                <a:lnTo>
                  <a:pt x="14" y="3771"/>
                </a:lnTo>
                <a:lnTo>
                  <a:pt x="20" y="3786"/>
                </a:lnTo>
                <a:lnTo>
                  <a:pt x="28" y="3801"/>
                </a:lnTo>
                <a:lnTo>
                  <a:pt x="36" y="3815"/>
                </a:lnTo>
                <a:lnTo>
                  <a:pt x="44" y="3828"/>
                </a:lnTo>
                <a:lnTo>
                  <a:pt x="53" y="3841"/>
                </a:lnTo>
                <a:lnTo>
                  <a:pt x="63" y="3852"/>
                </a:lnTo>
                <a:lnTo>
                  <a:pt x="73" y="3861"/>
                </a:lnTo>
                <a:lnTo>
                  <a:pt x="85" y="3869"/>
                </a:lnTo>
                <a:lnTo>
                  <a:pt x="96" y="3875"/>
                </a:lnTo>
                <a:lnTo>
                  <a:pt x="108" y="3878"/>
                </a:lnTo>
                <a:lnTo>
                  <a:pt x="114" y="3879"/>
                </a:lnTo>
                <a:lnTo>
                  <a:pt x="120" y="3880"/>
                </a:lnTo>
                <a:lnTo>
                  <a:pt x="5065" y="3880"/>
                </a:lnTo>
                <a:lnTo>
                  <a:pt x="5071" y="3879"/>
                </a:lnTo>
                <a:lnTo>
                  <a:pt x="5077" y="3878"/>
                </a:lnTo>
                <a:lnTo>
                  <a:pt x="5089" y="3875"/>
                </a:lnTo>
                <a:lnTo>
                  <a:pt x="5101" y="3869"/>
                </a:lnTo>
                <a:lnTo>
                  <a:pt x="5112" y="3861"/>
                </a:lnTo>
                <a:lnTo>
                  <a:pt x="5122" y="3852"/>
                </a:lnTo>
                <a:lnTo>
                  <a:pt x="5132" y="3841"/>
                </a:lnTo>
                <a:lnTo>
                  <a:pt x="5141" y="3828"/>
                </a:lnTo>
                <a:lnTo>
                  <a:pt x="5150" y="3815"/>
                </a:lnTo>
                <a:lnTo>
                  <a:pt x="5158" y="3801"/>
                </a:lnTo>
                <a:lnTo>
                  <a:pt x="5165" y="3786"/>
                </a:lnTo>
                <a:lnTo>
                  <a:pt x="5171" y="3771"/>
                </a:lnTo>
                <a:lnTo>
                  <a:pt x="5176" y="3756"/>
                </a:lnTo>
                <a:lnTo>
                  <a:pt x="5180" y="3741"/>
                </a:lnTo>
                <a:lnTo>
                  <a:pt x="5182" y="3727"/>
                </a:lnTo>
                <a:lnTo>
                  <a:pt x="5184" y="3713"/>
                </a:lnTo>
                <a:lnTo>
                  <a:pt x="5185" y="3700"/>
                </a:lnTo>
                <a:lnTo>
                  <a:pt x="5172" y="3676"/>
                </a:lnTo>
                <a:close/>
              </a:path>
            </a:pathLst>
          </a:custGeom>
          <a:solidFill>
            <a:srgbClr val="c3dbe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ransition>
    <p:random/>
  </p:transition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CustomShape 1"/>
          <p:cNvSpPr/>
          <p:nvPr/>
        </p:nvSpPr>
        <p:spPr>
          <a:xfrm>
            <a:off x="10525320" y="6277680"/>
            <a:ext cx="1397160" cy="33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446382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中国大学慕课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4" name="CustomShape 2"/>
          <p:cNvSpPr/>
          <p:nvPr/>
        </p:nvSpPr>
        <p:spPr>
          <a:xfrm>
            <a:off x="1221840" y="1242000"/>
            <a:ext cx="48600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5" name="CustomShape 3"/>
          <p:cNvSpPr/>
          <p:nvPr/>
        </p:nvSpPr>
        <p:spPr>
          <a:xfrm>
            <a:off x="1744920" y="2477880"/>
            <a:ext cx="3223080" cy="402120"/>
          </a:xfrm>
          <a:prstGeom prst="homePlate">
            <a:avLst>
              <a:gd name="adj" fmla="val 50000"/>
            </a:avLst>
          </a:prstGeom>
          <a:solidFill>
            <a:srgbClr val="c3dbe7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6" name="CustomShape 4"/>
          <p:cNvSpPr/>
          <p:nvPr/>
        </p:nvSpPr>
        <p:spPr>
          <a:xfrm>
            <a:off x="1353600" y="1953360"/>
            <a:ext cx="307440" cy="36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1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7" name="CustomShape 5"/>
          <p:cNvSpPr/>
          <p:nvPr/>
        </p:nvSpPr>
        <p:spPr>
          <a:xfrm>
            <a:off x="1747440" y="1944000"/>
            <a:ext cx="3076560" cy="402120"/>
          </a:xfrm>
          <a:prstGeom prst="homePlate">
            <a:avLst>
              <a:gd name="adj" fmla="val 50000"/>
            </a:avLst>
          </a:prstGeom>
          <a:solidFill>
            <a:srgbClr val="c3dbe7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cd catkin_ws9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8" name="CustomShape 6"/>
          <p:cNvSpPr/>
          <p:nvPr/>
        </p:nvSpPr>
        <p:spPr>
          <a:xfrm>
            <a:off x="1356120" y="2542680"/>
            <a:ext cx="307440" cy="36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2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9" name="CustomShape 7"/>
          <p:cNvSpPr/>
          <p:nvPr/>
        </p:nvSpPr>
        <p:spPr>
          <a:xfrm>
            <a:off x="1713240" y="3093840"/>
            <a:ext cx="9302760" cy="402120"/>
          </a:xfrm>
          <a:prstGeom prst="homePlate">
            <a:avLst>
              <a:gd name="adj" fmla="val 50000"/>
            </a:avLst>
          </a:prstGeom>
          <a:solidFill>
            <a:srgbClr val="c3dbe7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0" name="CustomShape 8"/>
          <p:cNvSpPr/>
          <p:nvPr/>
        </p:nvSpPr>
        <p:spPr>
          <a:xfrm>
            <a:off x="1348560" y="3096000"/>
            <a:ext cx="307440" cy="36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3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1" name="CustomShape 9"/>
          <p:cNvSpPr/>
          <p:nvPr/>
        </p:nvSpPr>
        <p:spPr>
          <a:xfrm>
            <a:off x="1800000" y="2515320"/>
            <a:ext cx="9172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cd src 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2" name="CustomShape 10"/>
          <p:cNvSpPr/>
          <p:nvPr/>
        </p:nvSpPr>
        <p:spPr>
          <a:xfrm>
            <a:off x="1744920" y="1972440"/>
            <a:ext cx="30045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3" name="CustomShape 11"/>
          <p:cNvSpPr/>
          <p:nvPr/>
        </p:nvSpPr>
        <p:spPr>
          <a:xfrm>
            <a:off x="1747440" y="4205880"/>
            <a:ext cx="3220560" cy="402120"/>
          </a:xfrm>
          <a:prstGeom prst="homePlate">
            <a:avLst>
              <a:gd name="adj" fmla="val 50000"/>
            </a:avLst>
          </a:prstGeom>
          <a:solidFill>
            <a:srgbClr val="c3dbe7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4" name="CustomShape 12"/>
          <p:cNvSpPr/>
          <p:nvPr/>
        </p:nvSpPr>
        <p:spPr>
          <a:xfrm>
            <a:off x="1747440" y="4205880"/>
            <a:ext cx="42606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catkin_make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5" name="CustomShape 13"/>
          <p:cNvSpPr/>
          <p:nvPr/>
        </p:nvSpPr>
        <p:spPr>
          <a:xfrm>
            <a:off x="1353600" y="1953360"/>
            <a:ext cx="307440" cy="36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1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6" name="CustomShape 14"/>
          <p:cNvSpPr/>
          <p:nvPr/>
        </p:nvSpPr>
        <p:spPr>
          <a:xfrm>
            <a:off x="1353600" y="1953360"/>
            <a:ext cx="307440" cy="36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1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7" name="CustomShape 15"/>
          <p:cNvSpPr/>
          <p:nvPr/>
        </p:nvSpPr>
        <p:spPr>
          <a:xfrm>
            <a:off x="7361640" y="2016000"/>
            <a:ext cx="232920" cy="36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8" name="CustomShape 16"/>
          <p:cNvSpPr/>
          <p:nvPr/>
        </p:nvSpPr>
        <p:spPr>
          <a:xfrm>
            <a:off x="8640000" y="1944000"/>
            <a:ext cx="1551240" cy="36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回到工作空间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9" name="CustomShape 17"/>
          <p:cNvSpPr/>
          <p:nvPr/>
        </p:nvSpPr>
        <p:spPr>
          <a:xfrm>
            <a:off x="8640000" y="2592000"/>
            <a:ext cx="1508400" cy="36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回到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src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目录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0" name="CustomShape 18"/>
          <p:cNvSpPr/>
          <p:nvPr/>
        </p:nvSpPr>
        <p:spPr>
          <a:xfrm>
            <a:off x="8778960" y="4320000"/>
            <a:ext cx="2237040" cy="36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回到工作空间后编译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1" name="CustomShape 19"/>
          <p:cNvSpPr/>
          <p:nvPr/>
        </p:nvSpPr>
        <p:spPr>
          <a:xfrm>
            <a:off x="1420560" y="4248000"/>
            <a:ext cx="307440" cy="36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4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2" name="CustomShape 20"/>
          <p:cNvSpPr/>
          <p:nvPr/>
        </p:nvSpPr>
        <p:spPr>
          <a:xfrm>
            <a:off x="7166160" y="3652560"/>
            <a:ext cx="4318920" cy="36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创建功能包名字为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entury Schoolbook L"/>
                <a:ea typeface="Century Schoolbook L"/>
              </a:rPr>
              <a:t>ros_tutorials_service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3" name="TextShape 21"/>
          <p:cNvSpPr txBox="1"/>
          <p:nvPr/>
        </p:nvSpPr>
        <p:spPr>
          <a:xfrm>
            <a:off x="1713240" y="3168000"/>
            <a:ext cx="9230760" cy="8496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entury Schoolbook L"/>
                <a:ea typeface="Century Schoolbook L"/>
              </a:rPr>
              <a:t>catkin_create_pkg  ros_tutorials_service std_msgs rospy roscpp message_generation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ransition>
    <p:random/>
  </p:transition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CustomShape 1"/>
          <p:cNvSpPr/>
          <p:nvPr/>
        </p:nvSpPr>
        <p:spPr>
          <a:xfrm>
            <a:off x="471960" y="122040"/>
            <a:ext cx="248040" cy="33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5" name="CustomShape 2"/>
          <p:cNvSpPr/>
          <p:nvPr/>
        </p:nvSpPr>
        <p:spPr>
          <a:xfrm>
            <a:off x="2946600" y="450360"/>
            <a:ext cx="327240" cy="33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6" name="CustomShape 3"/>
          <p:cNvSpPr/>
          <p:nvPr/>
        </p:nvSpPr>
        <p:spPr>
          <a:xfrm>
            <a:off x="10525320" y="6277680"/>
            <a:ext cx="1397160" cy="33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446382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中国大学慕课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7" name="CustomShape 4"/>
          <p:cNvSpPr/>
          <p:nvPr/>
        </p:nvSpPr>
        <p:spPr>
          <a:xfrm>
            <a:off x="282240" y="1577520"/>
            <a:ext cx="7709760" cy="425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50000"/>
              </a:lnSpc>
            </a:pP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需要主要的是创建好功能包以后需要回到工作空间再进行编译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8" name="TextShape 5"/>
          <p:cNvSpPr txBox="1"/>
          <p:nvPr/>
        </p:nvSpPr>
        <p:spPr>
          <a:xfrm>
            <a:off x="-2742840" y="2088000"/>
            <a:ext cx="7350840" cy="17492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>
              <a:lnSpc>
                <a:spcPct val="150000"/>
              </a:lnSpc>
            </a:pP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另外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5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5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9" name="TextShape 6"/>
          <p:cNvSpPr txBox="1"/>
          <p:nvPr/>
        </p:nvSpPr>
        <p:spPr>
          <a:xfrm>
            <a:off x="1713600" y="3168000"/>
            <a:ext cx="9230760" cy="8496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entury Schoolbook L"/>
                <a:ea typeface="Century Schoolbook L"/>
              </a:rPr>
              <a:t>std_msgs rospy roscpp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entury Schoolbook L"/>
                <a:ea typeface="Century Schoolbook L"/>
              </a:rPr>
              <a:t>message_generation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entury Schoolbook L"/>
                <a:ea typeface="Century Schoolbook L"/>
              </a:rPr>
              <a:t>为创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entury Schoolbook L"/>
                <a:ea typeface="Century Schoolbook L"/>
              </a:rPr>
              <a:t>建功能包时所需要的依赖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ransition>
    <p:random/>
  </p:transition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</TotalTime>
  <Application>LibreOffice/5.1.6.2$Linux_X86_64 LibreOffice_project/10m0$Build-2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2018-07-27T08:19:00Z</dcterms:created>
  <dc:creator>龚杰</dc:creator>
  <dc:description/>
  <dc:language>zh-CN</dc:language>
  <cp:lastModifiedBy/>
  <dcterms:modified xsi:type="dcterms:W3CDTF">2018-09-16T11:03:33Z</dcterms:modified>
  <cp:revision>8</cp:revision>
  <dc:subject/>
  <dc:title>PowerPoint 演示文稿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15.0000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KSOProductBuildVer">
    <vt:lpwstr>2052-11.1.0.7720</vt:lpwstr>
  </property>
  <property fmtid="{D5CDD505-2E9C-101B-9397-08002B2CF9AE}" pid="6" name="LinksUpToDate">
    <vt:bool>0</vt:bool>
  </property>
  <property fmtid="{D5CDD505-2E9C-101B-9397-08002B2CF9AE}" pid="7" name="MMClips">
    <vt:i4>0</vt:i4>
  </property>
  <property fmtid="{D5CDD505-2E9C-101B-9397-08002B2CF9AE}" pid="8" name="Notes">
    <vt:i4>1</vt:i4>
  </property>
  <property fmtid="{D5CDD505-2E9C-101B-9397-08002B2CF9AE}" pid="9" name="PresentationFormat">
    <vt:lpwstr>宽屏</vt:lpwstr>
  </property>
  <property fmtid="{D5CDD505-2E9C-101B-9397-08002B2CF9AE}" pid="10" name="ScaleCrop">
    <vt:bool>0</vt:bool>
  </property>
  <property fmtid="{D5CDD505-2E9C-101B-9397-08002B2CF9AE}" pid="11" name="ShareDoc">
    <vt:bool>0</vt:bool>
  </property>
  <property fmtid="{D5CDD505-2E9C-101B-9397-08002B2CF9AE}" pid="12" name="Slides">
    <vt:i4>33</vt:i4>
  </property>
</Properties>
</file>